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68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F90"/>
    <a:srgbClr val="188F7A"/>
    <a:srgbClr val="00162E"/>
    <a:srgbClr val="FFFFFF"/>
    <a:srgbClr val="2F377A"/>
    <a:srgbClr val="FE7F3B"/>
    <a:srgbClr val="72D7B7"/>
    <a:srgbClr val="062230"/>
    <a:srgbClr val="293C56"/>
    <a:srgbClr val="34C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D8C3C-033E-4100-B9F4-83ED0030995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FBAAB-5CBC-452B-BD55-2DE503C5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38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3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20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1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095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56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061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3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9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962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13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93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raphic 6">
            <a:extLst>
              <a:ext uri="{FF2B5EF4-FFF2-40B4-BE49-F238E27FC236}">
                <a16:creationId xmlns:a16="http://schemas.microsoft.com/office/drawing/2014/main" id="{D8A05BAC-FE5D-452E-BB20-A9916DA902A0}"/>
              </a:ext>
            </a:extLst>
          </p:cNvPr>
          <p:cNvSpPr/>
          <p:nvPr/>
        </p:nvSpPr>
        <p:spPr>
          <a:xfrm>
            <a:off x="-3834060" y="0"/>
            <a:ext cx="12190523" cy="6860747"/>
          </a:xfrm>
          <a:custGeom>
            <a:avLst/>
            <a:gdLst>
              <a:gd name="connsiteX0" fmla="*/ 12187863 w 12190523"/>
              <a:gd name="connsiteY0" fmla="*/ 521560 h 6860747"/>
              <a:gd name="connsiteX1" fmla="*/ 12190523 w 12190523"/>
              <a:gd name="connsiteY1" fmla="*/ 520186 h 6860747"/>
              <a:gd name="connsiteX2" fmla="*/ 12190523 w 12190523"/>
              <a:gd name="connsiteY2" fmla="*/ 173304 h 6860747"/>
              <a:gd name="connsiteX3" fmla="*/ 11867177 w 12190523"/>
              <a:gd name="connsiteY3" fmla="*/ 0 h 6860747"/>
              <a:gd name="connsiteX4" fmla="*/ 11546490 w 12190523"/>
              <a:gd name="connsiteY4" fmla="*/ 171931 h 6860747"/>
              <a:gd name="connsiteX5" fmla="*/ 11543830 w 12190523"/>
              <a:gd name="connsiteY5" fmla="*/ 173304 h 6860747"/>
              <a:gd name="connsiteX6" fmla="*/ 11543830 w 12190523"/>
              <a:gd name="connsiteY6" fmla="*/ 514144 h 6860747"/>
              <a:gd name="connsiteX7" fmla="*/ 11223143 w 12190523"/>
              <a:gd name="connsiteY7" fmla="*/ 684427 h 6860747"/>
              <a:gd name="connsiteX8" fmla="*/ 10910437 w 12190523"/>
              <a:gd name="connsiteY8" fmla="*/ 516616 h 6860747"/>
              <a:gd name="connsiteX9" fmla="*/ 10910437 w 12190523"/>
              <a:gd name="connsiteY9" fmla="*/ 172480 h 6860747"/>
              <a:gd name="connsiteX10" fmla="*/ 10899797 w 12190523"/>
              <a:gd name="connsiteY10" fmla="*/ 172480 h 6860747"/>
              <a:gd name="connsiteX11" fmla="*/ 10899797 w 12190523"/>
              <a:gd name="connsiteY11" fmla="*/ 516616 h 6860747"/>
              <a:gd name="connsiteX12" fmla="*/ 10586499 w 12190523"/>
              <a:gd name="connsiteY12" fmla="*/ 684702 h 6860747"/>
              <a:gd name="connsiteX13" fmla="*/ 10266108 w 12190523"/>
              <a:gd name="connsiteY13" fmla="*/ 514419 h 6860747"/>
              <a:gd name="connsiteX14" fmla="*/ 10266108 w 12190523"/>
              <a:gd name="connsiteY14" fmla="*/ 173304 h 6860747"/>
              <a:gd name="connsiteX15" fmla="*/ 9943057 w 12190523"/>
              <a:gd name="connsiteY15" fmla="*/ 0 h 6860747"/>
              <a:gd name="connsiteX16" fmla="*/ 9622371 w 12190523"/>
              <a:gd name="connsiteY16" fmla="*/ 171931 h 6860747"/>
              <a:gd name="connsiteX17" fmla="*/ 9619710 w 12190523"/>
              <a:gd name="connsiteY17" fmla="*/ 173304 h 6860747"/>
              <a:gd name="connsiteX18" fmla="*/ 9619710 w 12190523"/>
              <a:gd name="connsiteY18" fmla="*/ 514144 h 6860747"/>
              <a:gd name="connsiteX19" fmla="*/ 9299024 w 12190523"/>
              <a:gd name="connsiteY19" fmla="*/ 684427 h 6860747"/>
              <a:gd name="connsiteX20" fmla="*/ 8986317 w 12190523"/>
              <a:gd name="connsiteY20" fmla="*/ 516616 h 6860747"/>
              <a:gd name="connsiteX21" fmla="*/ 8986317 w 12190523"/>
              <a:gd name="connsiteY21" fmla="*/ 172480 h 6860747"/>
              <a:gd name="connsiteX22" fmla="*/ 8975677 w 12190523"/>
              <a:gd name="connsiteY22" fmla="*/ 172480 h 6860747"/>
              <a:gd name="connsiteX23" fmla="*/ 8975677 w 12190523"/>
              <a:gd name="connsiteY23" fmla="*/ 516616 h 6860747"/>
              <a:gd name="connsiteX24" fmla="*/ 8662380 w 12190523"/>
              <a:gd name="connsiteY24" fmla="*/ 684702 h 6860747"/>
              <a:gd name="connsiteX25" fmla="*/ 8341989 w 12190523"/>
              <a:gd name="connsiteY25" fmla="*/ 514419 h 6860747"/>
              <a:gd name="connsiteX26" fmla="*/ 8341989 w 12190523"/>
              <a:gd name="connsiteY26" fmla="*/ 173304 h 6860747"/>
              <a:gd name="connsiteX27" fmla="*/ 8019233 w 12190523"/>
              <a:gd name="connsiteY27" fmla="*/ 0 h 6860747"/>
              <a:gd name="connsiteX28" fmla="*/ 7698547 w 12190523"/>
              <a:gd name="connsiteY28" fmla="*/ 171931 h 6860747"/>
              <a:gd name="connsiteX29" fmla="*/ 7695887 w 12190523"/>
              <a:gd name="connsiteY29" fmla="*/ 173304 h 6860747"/>
              <a:gd name="connsiteX30" fmla="*/ 7695887 w 12190523"/>
              <a:gd name="connsiteY30" fmla="*/ 514144 h 6860747"/>
              <a:gd name="connsiteX31" fmla="*/ 7375200 w 12190523"/>
              <a:gd name="connsiteY31" fmla="*/ 684427 h 6860747"/>
              <a:gd name="connsiteX32" fmla="*/ 7062494 w 12190523"/>
              <a:gd name="connsiteY32" fmla="*/ 516616 h 6860747"/>
              <a:gd name="connsiteX33" fmla="*/ 7062494 w 12190523"/>
              <a:gd name="connsiteY33" fmla="*/ 172480 h 6860747"/>
              <a:gd name="connsiteX34" fmla="*/ 7051853 w 12190523"/>
              <a:gd name="connsiteY34" fmla="*/ 172480 h 6860747"/>
              <a:gd name="connsiteX35" fmla="*/ 7051853 w 12190523"/>
              <a:gd name="connsiteY35" fmla="*/ 516616 h 6860747"/>
              <a:gd name="connsiteX36" fmla="*/ 6738556 w 12190523"/>
              <a:gd name="connsiteY36" fmla="*/ 684702 h 6860747"/>
              <a:gd name="connsiteX37" fmla="*/ 6418165 w 12190523"/>
              <a:gd name="connsiteY37" fmla="*/ 514419 h 6860747"/>
              <a:gd name="connsiteX38" fmla="*/ 6418165 w 12190523"/>
              <a:gd name="connsiteY38" fmla="*/ 173304 h 6860747"/>
              <a:gd name="connsiteX39" fmla="*/ 6095114 w 12190523"/>
              <a:gd name="connsiteY39" fmla="*/ 0 h 6860747"/>
              <a:gd name="connsiteX40" fmla="*/ 5774427 w 12190523"/>
              <a:gd name="connsiteY40" fmla="*/ 171931 h 6860747"/>
              <a:gd name="connsiteX41" fmla="*/ 5771768 w 12190523"/>
              <a:gd name="connsiteY41" fmla="*/ 173304 h 6860747"/>
              <a:gd name="connsiteX42" fmla="*/ 5771768 w 12190523"/>
              <a:gd name="connsiteY42" fmla="*/ 514144 h 6860747"/>
              <a:gd name="connsiteX43" fmla="*/ 5451081 w 12190523"/>
              <a:gd name="connsiteY43" fmla="*/ 684427 h 6860747"/>
              <a:gd name="connsiteX44" fmla="*/ 5138374 w 12190523"/>
              <a:gd name="connsiteY44" fmla="*/ 516616 h 6860747"/>
              <a:gd name="connsiteX45" fmla="*/ 5138374 w 12190523"/>
              <a:gd name="connsiteY45" fmla="*/ 172480 h 6860747"/>
              <a:gd name="connsiteX46" fmla="*/ 5127734 w 12190523"/>
              <a:gd name="connsiteY46" fmla="*/ 172480 h 6860747"/>
              <a:gd name="connsiteX47" fmla="*/ 5127734 w 12190523"/>
              <a:gd name="connsiteY47" fmla="*/ 516616 h 6860747"/>
              <a:gd name="connsiteX48" fmla="*/ 4814437 w 12190523"/>
              <a:gd name="connsiteY48" fmla="*/ 684702 h 6860747"/>
              <a:gd name="connsiteX49" fmla="*/ 4494046 w 12190523"/>
              <a:gd name="connsiteY49" fmla="*/ 514419 h 6860747"/>
              <a:gd name="connsiteX50" fmla="*/ 4494046 w 12190523"/>
              <a:gd name="connsiteY50" fmla="*/ 173304 h 6860747"/>
              <a:gd name="connsiteX51" fmla="*/ 4171290 w 12190523"/>
              <a:gd name="connsiteY51" fmla="*/ 0 h 6860747"/>
              <a:gd name="connsiteX52" fmla="*/ 3850604 w 12190523"/>
              <a:gd name="connsiteY52" fmla="*/ 171931 h 6860747"/>
              <a:gd name="connsiteX53" fmla="*/ 3847943 w 12190523"/>
              <a:gd name="connsiteY53" fmla="*/ 173304 h 6860747"/>
              <a:gd name="connsiteX54" fmla="*/ 3847943 w 12190523"/>
              <a:gd name="connsiteY54" fmla="*/ 514144 h 6860747"/>
              <a:gd name="connsiteX55" fmla="*/ 3527257 w 12190523"/>
              <a:gd name="connsiteY55" fmla="*/ 684427 h 6860747"/>
              <a:gd name="connsiteX56" fmla="*/ 3214550 w 12190523"/>
              <a:gd name="connsiteY56" fmla="*/ 516616 h 6860747"/>
              <a:gd name="connsiteX57" fmla="*/ 3214550 w 12190523"/>
              <a:gd name="connsiteY57" fmla="*/ 172480 h 6860747"/>
              <a:gd name="connsiteX58" fmla="*/ 3203910 w 12190523"/>
              <a:gd name="connsiteY58" fmla="*/ 172480 h 6860747"/>
              <a:gd name="connsiteX59" fmla="*/ 3203910 w 12190523"/>
              <a:gd name="connsiteY59" fmla="*/ 516616 h 6860747"/>
              <a:gd name="connsiteX60" fmla="*/ 2890613 w 12190523"/>
              <a:gd name="connsiteY60" fmla="*/ 684702 h 6860747"/>
              <a:gd name="connsiteX61" fmla="*/ 2570222 w 12190523"/>
              <a:gd name="connsiteY61" fmla="*/ 514419 h 6860747"/>
              <a:gd name="connsiteX62" fmla="*/ 2570222 w 12190523"/>
              <a:gd name="connsiteY62" fmla="*/ 173304 h 6860747"/>
              <a:gd name="connsiteX63" fmla="*/ 2247171 w 12190523"/>
              <a:gd name="connsiteY63" fmla="*/ 0 h 6860747"/>
              <a:gd name="connsiteX64" fmla="*/ 1926484 w 12190523"/>
              <a:gd name="connsiteY64" fmla="*/ 171931 h 6860747"/>
              <a:gd name="connsiteX65" fmla="*/ 1923824 w 12190523"/>
              <a:gd name="connsiteY65" fmla="*/ 173304 h 6860747"/>
              <a:gd name="connsiteX66" fmla="*/ 1923824 w 12190523"/>
              <a:gd name="connsiteY66" fmla="*/ 514144 h 6860747"/>
              <a:gd name="connsiteX67" fmla="*/ 1603137 w 12190523"/>
              <a:gd name="connsiteY67" fmla="*/ 684427 h 6860747"/>
              <a:gd name="connsiteX68" fmla="*/ 1290431 w 12190523"/>
              <a:gd name="connsiteY68" fmla="*/ 516616 h 6860747"/>
              <a:gd name="connsiteX69" fmla="*/ 1290431 w 12190523"/>
              <a:gd name="connsiteY69" fmla="*/ 172480 h 6860747"/>
              <a:gd name="connsiteX70" fmla="*/ 1279791 w 12190523"/>
              <a:gd name="connsiteY70" fmla="*/ 172480 h 6860747"/>
              <a:gd name="connsiteX71" fmla="*/ 1279791 w 12190523"/>
              <a:gd name="connsiteY71" fmla="*/ 516616 h 6860747"/>
              <a:gd name="connsiteX72" fmla="*/ 966493 w 12190523"/>
              <a:gd name="connsiteY72" fmla="*/ 684702 h 6860747"/>
              <a:gd name="connsiteX73" fmla="*/ 646102 w 12190523"/>
              <a:gd name="connsiteY73" fmla="*/ 514419 h 6860747"/>
              <a:gd name="connsiteX74" fmla="*/ 646102 w 12190523"/>
              <a:gd name="connsiteY74" fmla="*/ 173304 h 6860747"/>
              <a:gd name="connsiteX75" fmla="*/ 323347 w 12190523"/>
              <a:gd name="connsiteY75" fmla="*/ 0 h 6860747"/>
              <a:gd name="connsiteX76" fmla="*/ 2660 w 12190523"/>
              <a:gd name="connsiteY76" fmla="*/ 171931 h 6860747"/>
              <a:gd name="connsiteX77" fmla="*/ 0 w 12190523"/>
              <a:gd name="connsiteY77" fmla="*/ 173304 h 6860747"/>
              <a:gd name="connsiteX78" fmla="*/ 0 w 12190523"/>
              <a:gd name="connsiteY78" fmla="*/ 520186 h 6860747"/>
              <a:gd name="connsiteX79" fmla="*/ 323347 w 12190523"/>
              <a:gd name="connsiteY79" fmla="*/ 693490 h 6860747"/>
              <a:gd name="connsiteX80" fmla="*/ 641078 w 12190523"/>
              <a:gd name="connsiteY80" fmla="*/ 522933 h 6860747"/>
              <a:gd name="connsiteX81" fmla="*/ 962060 w 12190523"/>
              <a:gd name="connsiteY81" fmla="*/ 693490 h 6860747"/>
              <a:gd name="connsiteX82" fmla="*/ 962060 w 12190523"/>
              <a:gd name="connsiteY82" fmla="*/ 1027739 h 6860747"/>
              <a:gd name="connsiteX83" fmla="*/ 641373 w 12190523"/>
              <a:gd name="connsiteY83" fmla="*/ 1198022 h 6860747"/>
              <a:gd name="connsiteX84" fmla="*/ 323347 w 12190523"/>
              <a:gd name="connsiteY84" fmla="*/ 1027464 h 6860747"/>
              <a:gd name="connsiteX85" fmla="*/ 2660 w 12190523"/>
              <a:gd name="connsiteY85" fmla="*/ 1199395 h 6860747"/>
              <a:gd name="connsiteX86" fmla="*/ 0 w 12190523"/>
              <a:gd name="connsiteY86" fmla="*/ 1200768 h 6860747"/>
              <a:gd name="connsiteX87" fmla="*/ 0 w 12190523"/>
              <a:gd name="connsiteY87" fmla="*/ 1547651 h 6860747"/>
              <a:gd name="connsiteX88" fmla="*/ 323347 w 12190523"/>
              <a:gd name="connsiteY88" fmla="*/ 1720955 h 6860747"/>
              <a:gd name="connsiteX89" fmla="*/ 641078 w 12190523"/>
              <a:gd name="connsiteY89" fmla="*/ 1550397 h 6860747"/>
              <a:gd name="connsiteX90" fmla="*/ 962060 w 12190523"/>
              <a:gd name="connsiteY90" fmla="*/ 1720955 h 6860747"/>
              <a:gd name="connsiteX91" fmla="*/ 962060 w 12190523"/>
              <a:gd name="connsiteY91" fmla="*/ 2055203 h 6860747"/>
              <a:gd name="connsiteX92" fmla="*/ 641373 w 12190523"/>
              <a:gd name="connsiteY92" fmla="*/ 2225486 h 6860747"/>
              <a:gd name="connsiteX93" fmla="*/ 323347 w 12190523"/>
              <a:gd name="connsiteY93" fmla="*/ 2054929 h 6860747"/>
              <a:gd name="connsiteX94" fmla="*/ 2660 w 12190523"/>
              <a:gd name="connsiteY94" fmla="*/ 2226859 h 6860747"/>
              <a:gd name="connsiteX95" fmla="*/ 0 w 12190523"/>
              <a:gd name="connsiteY95" fmla="*/ 2228232 h 6860747"/>
              <a:gd name="connsiteX96" fmla="*/ 0 w 12190523"/>
              <a:gd name="connsiteY96" fmla="*/ 2575115 h 6860747"/>
              <a:gd name="connsiteX97" fmla="*/ 323347 w 12190523"/>
              <a:gd name="connsiteY97" fmla="*/ 2748419 h 6860747"/>
              <a:gd name="connsiteX98" fmla="*/ 641078 w 12190523"/>
              <a:gd name="connsiteY98" fmla="*/ 2577861 h 6860747"/>
              <a:gd name="connsiteX99" fmla="*/ 962060 w 12190523"/>
              <a:gd name="connsiteY99" fmla="*/ 2748419 h 6860747"/>
              <a:gd name="connsiteX100" fmla="*/ 962060 w 12190523"/>
              <a:gd name="connsiteY100" fmla="*/ 3082668 h 6860747"/>
              <a:gd name="connsiteX101" fmla="*/ 641373 w 12190523"/>
              <a:gd name="connsiteY101" fmla="*/ 3252950 h 6860747"/>
              <a:gd name="connsiteX102" fmla="*/ 323347 w 12190523"/>
              <a:gd name="connsiteY102" fmla="*/ 3082393 h 6860747"/>
              <a:gd name="connsiteX103" fmla="*/ 2660 w 12190523"/>
              <a:gd name="connsiteY103" fmla="*/ 3254324 h 6860747"/>
              <a:gd name="connsiteX104" fmla="*/ 0 w 12190523"/>
              <a:gd name="connsiteY104" fmla="*/ 3255697 h 6860747"/>
              <a:gd name="connsiteX105" fmla="*/ 0 w 12190523"/>
              <a:gd name="connsiteY105" fmla="*/ 3602579 h 6860747"/>
              <a:gd name="connsiteX106" fmla="*/ 323347 w 12190523"/>
              <a:gd name="connsiteY106" fmla="*/ 3775883 h 6860747"/>
              <a:gd name="connsiteX107" fmla="*/ 641078 w 12190523"/>
              <a:gd name="connsiteY107" fmla="*/ 3605326 h 6860747"/>
              <a:gd name="connsiteX108" fmla="*/ 962060 w 12190523"/>
              <a:gd name="connsiteY108" fmla="*/ 3775883 h 6860747"/>
              <a:gd name="connsiteX109" fmla="*/ 962060 w 12190523"/>
              <a:gd name="connsiteY109" fmla="*/ 4110132 h 6860747"/>
              <a:gd name="connsiteX110" fmla="*/ 641373 w 12190523"/>
              <a:gd name="connsiteY110" fmla="*/ 4280415 h 6860747"/>
              <a:gd name="connsiteX111" fmla="*/ 323347 w 12190523"/>
              <a:gd name="connsiteY111" fmla="*/ 4109857 h 6860747"/>
              <a:gd name="connsiteX112" fmla="*/ 2660 w 12190523"/>
              <a:gd name="connsiteY112" fmla="*/ 4281513 h 6860747"/>
              <a:gd name="connsiteX113" fmla="*/ 0 w 12190523"/>
              <a:gd name="connsiteY113" fmla="*/ 4282886 h 6860747"/>
              <a:gd name="connsiteX114" fmla="*/ 0 w 12190523"/>
              <a:gd name="connsiteY114" fmla="*/ 4629769 h 6860747"/>
              <a:gd name="connsiteX115" fmla="*/ 323347 w 12190523"/>
              <a:gd name="connsiteY115" fmla="*/ 4803073 h 6860747"/>
              <a:gd name="connsiteX116" fmla="*/ 641078 w 12190523"/>
              <a:gd name="connsiteY116" fmla="*/ 4632515 h 6860747"/>
              <a:gd name="connsiteX117" fmla="*/ 962060 w 12190523"/>
              <a:gd name="connsiteY117" fmla="*/ 4803073 h 6860747"/>
              <a:gd name="connsiteX118" fmla="*/ 962060 w 12190523"/>
              <a:gd name="connsiteY118" fmla="*/ 5137321 h 6860747"/>
              <a:gd name="connsiteX119" fmla="*/ 641373 w 12190523"/>
              <a:gd name="connsiteY119" fmla="*/ 5307604 h 6860747"/>
              <a:gd name="connsiteX120" fmla="*/ 323347 w 12190523"/>
              <a:gd name="connsiteY120" fmla="*/ 5137047 h 6860747"/>
              <a:gd name="connsiteX121" fmla="*/ 2660 w 12190523"/>
              <a:gd name="connsiteY121" fmla="*/ 5308977 h 6860747"/>
              <a:gd name="connsiteX122" fmla="*/ 0 w 12190523"/>
              <a:gd name="connsiteY122" fmla="*/ 5310351 h 6860747"/>
              <a:gd name="connsiteX123" fmla="*/ 0 w 12190523"/>
              <a:gd name="connsiteY123" fmla="*/ 5657233 h 6860747"/>
              <a:gd name="connsiteX124" fmla="*/ 323347 w 12190523"/>
              <a:gd name="connsiteY124" fmla="*/ 5830537 h 6860747"/>
              <a:gd name="connsiteX125" fmla="*/ 641078 w 12190523"/>
              <a:gd name="connsiteY125" fmla="*/ 5659980 h 6860747"/>
              <a:gd name="connsiteX126" fmla="*/ 962060 w 12190523"/>
              <a:gd name="connsiteY126" fmla="*/ 5830537 h 6860747"/>
              <a:gd name="connsiteX127" fmla="*/ 962060 w 12190523"/>
              <a:gd name="connsiteY127" fmla="*/ 6164786 h 6860747"/>
              <a:gd name="connsiteX128" fmla="*/ 641373 w 12190523"/>
              <a:gd name="connsiteY128" fmla="*/ 6335069 h 6860747"/>
              <a:gd name="connsiteX129" fmla="*/ 323347 w 12190523"/>
              <a:gd name="connsiteY129" fmla="*/ 6164511 h 6860747"/>
              <a:gd name="connsiteX130" fmla="*/ 2660 w 12190523"/>
              <a:gd name="connsiteY130" fmla="*/ 6336442 h 6860747"/>
              <a:gd name="connsiteX131" fmla="*/ 0 w 12190523"/>
              <a:gd name="connsiteY131" fmla="*/ 6337815 h 6860747"/>
              <a:gd name="connsiteX132" fmla="*/ 0 w 12190523"/>
              <a:gd name="connsiteY132" fmla="*/ 6684697 h 6860747"/>
              <a:gd name="connsiteX133" fmla="*/ 323347 w 12190523"/>
              <a:gd name="connsiteY133" fmla="*/ 6858001 h 6860747"/>
              <a:gd name="connsiteX134" fmla="*/ 641078 w 12190523"/>
              <a:gd name="connsiteY134" fmla="*/ 6687444 h 6860747"/>
              <a:gd name="connsiteX135" fmla="*/ 964129 w 12190523"/>
              <a:gd name="connsiteY135" fmla="*/ 6859100 h 6860747"/>
              <a:gd name="connsiteX136" fmla="*/ 969449 w 12190523"/>
              <a:gd name="connsiteY136" fmla="*/ 6850311 h 6860747"/>
              <a:gd name="connsiteX137" fmla="*/ 646398 w 12190523"/>
              <a:gd name="connsiteY137" fmla="*/ 6678655 h 6860747"/>
              <a:gd name="connsiteX138" fmla="*/ 646398 w 12190523"/>
              <a:gd name="connsiteY138" fmla="*/ 6343857 h 6860747"/>
              <a:gd name="connsiteX139" fmla="*/ 967084 w 12190523"/>
              <a:gd name="connsiteY139" fmla="*/ 6173575 h 6860747"/>
              <a:gd name="connsiteX140" fmla="*/ 1279791 w 12190523"/>
              <a:gd name="connsiteY140" fmla="*/ 6341385 h 6860747"/>
              <a:gd name="connsiteX141" fmla="*/ 1279791 w 12190523"/>
              <a:gd name="connsiteY141" fmla="*/ 6684423 h 6860747"/>
              <a:gd name="connsiteX142" fmla="*/ 1290431 w 12190523"/>
              <a:gd name="connsiteY142" fmla="*/ 6684423 h 6860747"/>
              <a:gd name="connsiteX143" fmla="*/ 1290431 w 12190523"/>
              <a:gd name="connsiteY143" fmla="*/ 6341385 h 6860747"/>
              <a:gd name="connsiteX144" fmla="*/ 1602842 w 12190523"/>
              <a:gd name="connsiteY144" fmla="*/ 6173849 h 6860747"/>
              <a:gd name="connsiteX145" fmla="*/ 1924119 w 12190523"/>
              <a:gd name="connsiteY145" fmla="*/ 6344406 h 6860747"/>
              <a:gd name="connsiteX146" fmla="*/ 1924119 w 12190523"/>
              <a:gd name="connsiteY146" fmla="*/ 6678655 h 6860747"/>
              <a:gd name="connsiteX147" fmla="*/ 1600477 w 12190523"/>
              <a:gd name="connsiteY147" fmla="*/ 6850586 h 6860747"/>
              <a:gd name="connsiteX148" fmla="*/ 1605797 w 12190523"/>
              <a:gd name="connsiteY148" fmla="*/ 6859374 h 6860747"/>
              <a:gd name="connsiteX149" fmla="*/ 1929144 w 12190523"/>
              <a:gd name="connsiteY149" fmla="*/ 6687718 h 6860747"/>
              <a:gd name="connsiteX150" fmla="*/ 2247171 w 12190523"/>
              <a:gd name="connsiteY150" fmla="*/ 6858276 h 6860747"/>
              <a:gd name="connsiteX151" fmla="*/ 2564902 w 12190523"/>
              <a:gd name="connsiteY151" fmla="*/ 6687718 h 6860747"/>
              <a:gd name="connsiteX152" fmla="*/ 2887953 w 12190523"/>
              <a:gd name="connsiteY152" fmla="*/ 6859374 h 6860747"/>
              <a:gd name="connsiteX153" fmla="*/ 2893273 w 12190523"/>
              <a:gd name="connsiteY153" fmla="*/ 6850586 h 6860747"/>
              <a:gd name="connsiteX154" fmla="*/ 2570222 w 12190523"/>
              <a:gd name="connsiteY154" fmla="*/ 6678930 h 6860747"/>
              <a:gd name="connsiteX155" fmla="*/ 2570222 w 12190523"/>
              <a:gd name="connsiteY155" fmla="*/ 6344132 h 6860747"/>
              <a:gd name="connsiteX156" fmla="*/ 2890908 w 12190523"/>
              <a:gd name="connsiteY156" fmla="*/ 6173849 h 6860747"/>
              <a:gd name="connsiteX157" fmla="*/ 3203615 w 12190523"/>
              <a:gd name="connsiteY157" fmla="*/ 6341660 h 6860747"/>
              <a:gd name="connsiteX158" fmla="*/ 3203615 w 12190523"/>
              <a:gd name="connsiteY158" fmla="*/ 6684697 h 6860747"/>
              <a:gd name="connsiteX159" fmla="*/ 3214255 w 12190523"/>
              <a:gd name="connsiteY159" fmla="*/ 6684697 h 6860747"/>
              <a:gd name="connsiteX160" fmla="*/ 3214255 w 12190523"/>
              <a:gd name="connsiteY160" fmla="*/ 6341660 h 6860747"/>
              <a:gd name="connsiteX161" fmla="*/ 3526666 w 12190523"/>
              <a:gd name="connsiteY161" fmla="*/ 6174124 h 6860747"/>
              <a:gd name="connsiteX162" fmla="*/ 3847648 w 12190523"/>
              <a:gd name="connsiteY162" fmla="*/ 6344681 h 6860747"/>
              <a:gd name="connsiteX163" fmla="*/ 3847648 w 12190523"/>
              <a:gd name="connsiteY163" fmla="*/ 6678930 h 6860747"/>
              <a:gd name="connsiteX164" fmla="*/ 3524006 w 12190523"/>
              <a:gd name="connsiteY164" fmla="*/ 6850860 h 6860747"/>
              <a:gd name="connsiteX165" fmla="*/ 3529326 w 12190523"/>
              <a:gd name="connsiteY165" fmla="*/ 6859649 h 6860747"/>
              <a:gd name="connsiteX166" fmla="*/ 3852672 w 12190523"/>
              <a:gd name="connsiteY166" fmla="*/ 6687993 h 6860747"/>
              <a:gd name="connsiteX167" fmla="*/ 4170699 w 12190523"/>
              <a:gd name="connsiteY167" fmla="*/ 6858550 h 6860747"/>
              <a:gd name="connsiteX168" fmla="*/ 4488430 w 12190523"/>
              <a:gd name="connsiteY168" fmla="*/ 6687993 h 6860747"/>
              <a:gd name="connsiteX169" fmla="*/ 4811481 w 12190523"/>
              <a:gd name="connsiteY169" fmla="*/ 6859649 h 6860747"/>
              <a:gd name="connsiteX170" fmla="*/ 4816801 w 12190523"/>
              <a:gd name="connsiteY170" fmla="*/ 6850860 h 6860747"/>
              <a:gd name="connsiteX171" fmla="*/ 4493750 w 12190523"/>
              <a:gd name="connsiteY171" fmla="*/ 6679204 h 6860747"/>
              <a:gd name="connsiteX172" fmla="*/ 4493750 w 12190523"/>
              <a:gd name="connsiteY172" fmla="*/ 6344406 h 6860747"/>
              <a:gd name="connsiteX173" fmla="*/ 4814437 w 12190523"/>
              <a:gd name="connsiteY173" fmla="*/ 6174124 h 6860747"/>
              <a:gd name="connsiteX174" fmla="*/ 5127143 w 12190523"/>
              <a:gd name="connsiteY174" fmla="*/ 6341935 h 6860747"/>
              <a:gd name="connsiteX175" fmla="*/ 5127143 w 12190523"/>
              <a:gd name="connsiteY175" fmla="*/ 6684972 h 6860747"/>
              <a:gd name="connsiteX176" fmla="*/ 5137784 w 12190523"/>
              <a:gd name="connsiteY176" fmla="*/ 6684972 h 6860747"/>
              <a:gd name="connsiteX177" fmla="*/ 5137784 w 12190523"/>
              <a:gd name="connsiteY177" fmla="*/ 6341935 h 6860747"/>
              <a:gd name="connsiteX178" fmla="*/ 5450194 w 12190523"/>
              <a:gd name="connsiteY178" fmla="*/ 6174399 h 6860747"/>
              <a:gd name="connsiteX179" fmla="*/ 5771176 w 12190523"/>
              <a:gd name="connsiteY179" fmla="*/ 6344956 h 6860747"/>
              <a:gd name="connsiteX180" fmla="*/ 5771176 w 12190523"/>
              <a:gd name="connsiteY180" fmla="*/ 6679204 h 6860747"/>
              <a:gd name="connsiteX181" fmla="*/ 5447534 w 12190523"/>
              <a:gd name="connsiteY181" fmla="*/ 6851135 h 6860747"/>
              <a:gd name="connsiteX182" fmla="*/ 5452854 w 12190523"/>
              <a:gd name="connsiteY182" fmla="*/ 6859924 h 6860747"/>
              <a:gd name="connsiteX183" fmla="*/ 5776201 w 12190523"/>
              <a:gd name="connsiteY183" fmla="*/ 6688268 h 6860747"/>
              <a:gd name="connsiteX184" fmla="*/ 6094227 w 12190523"/>
              <a:gd name="connsiteY184" fmla="*/ 6858825 h 6860747"/>
              <a:gd name="connsiteX185" fmla="*/ 6411958 w 12190523"/>
              <a:gd name="connsiteY185" fmla="*/ 6688268 h 6860747"/>
              <a:gd name="connsiteX186" fmla="*/ 6735009 w 12190523"/>
              <a:gd name="connsiteY186" fmla="*/ 6859924 h 6860747"/>
              <a:gd name="connsiteX187" fmla="*/ 6740330 w 12190523"/>
              <a:gd name="connsiteY187" fmla="*/ 6851135 h 6860747"/>
              <a:gd name="connsiteX188" fmla="*/ 6417278 w 12190523"/>
              <a:gd name="connsiteY188" fmla="*/ 6679479 h 6860747"/>
              <a:gd name="connsiteX189" fmla="*/ 6417278 w 12190523"/>
              <a:gd name="connsiteY189" fmla="*/ 6344681 h 6860747"/>
              <a:gd name="connsiteX190" fmla="*/ 6737965 w 12190523"/>
              <a:gd name="connsiteY190" fmla="*/ 6174399 h 6860747"/>
              <a:gd name="connsiteX191" fmla="*/ 7050671 w 12190523"/>
              <a:gd name="connsiteY191" fmla="*/ 6342209 h 6860747"/>
              <a:gd name="connsiteX192" fmla="*/ 7050671 w 12190523"/>
              <a:gd name="connsiteY192" fmla="*/ 6685247 h 6860747"/>
              <a:gd name="connsiteX193" fmla="*/ 7061312 w 12190523"/>
              <a:gd name="connsiteY193" fmla="*/ 6685247 h 6860747"/>
              <a:gd name="connsiteX194" fmla="*/ 7061312 w 12190523"/>
              <a:gd name="connsiteY194" fmla="*/ 6342209 h 6860747"/>
              <a:gd name="connsiteX195" fmla="*/ 7373723 w 12190523"/>
              <a:gd name="connsiteY195" fmla="*/ 6174673 h 6860747"/>
              <a:gd name="connsiteX196" fmla="*/ 7694704 w 12190523"/>
              <a:gd name="connsiteY196" fmla="*/ 6345231 h 6860747"/>
              <a:gd name="connsiteX197" fmla="*/ 7694704 w 12190523"/>
              <a:gd name="connsiteY197" fmla="*/ 6679479 h 6860747"/>
              <a:gd name="connsiteX198" fmla="*/ 7371062 w 12190523"/>
              <a:gd name="connsiteY198" fmla="*/ 6851410 h 6860747"/>
              <a:gd name="connsiteX199" fmla="*/ 7376382 w 12190523"/>
              <a:gd name="connsiteY199" fmla="*/ 6860199 h 6860747"/>
              <a:gd name="connsiteX200" fmla="*/ 7699729 w 12190523"/>
              <a:gd name="connsiteY200" fmla="*/ 6688543 h 6860747"/>
              <a:gd name="connsiteX201" fmla="*/ 8017756 w 12190523"/>
              <a:gd name="connsiteY201" fmla="*/ 6859100 h 6860747"/>
              <a:gd name="connsiteX202" fmla="*/ 8335486 w 12190523"/>
              <a:gd name="connsiteY202" fmla="*/ 6688543 h 6860747"/>
              <a:gd name="connsiteX203" fmla="*/ 8658537 w 12190523"/>
              <a:gd name="connsiteY203" fmla="*/ 6860199 h 6860747"/>
              <a:gd name="connsiteX204" fmla="*/ 8663858 w 12190523"/>
              <a:gd name="connsiteY204" fmla="*/ 6851410 h 6860747"/>
              <a:gd name="connsiteX205" fmla="*/ 8340807 w 12190523"/>
              <a:gd name="connsiteY205" fmla="*/ 6679754 h 6860747"/>
              <a:gd name="connsiteX206" fmla="*/ 8340807 w 12190523"/>
              <a:gd name="connsiteY206" fmla="*/ 6344956 h 6860747"/>
              <a:gd name="connsiteX207" fmla="*/ 8661493 w 12190523"/>
              <a:gd name="connsiteY207" fmla="*/ 6174673 h 6860747"/>
              <a:gd name="connsiteX208" fmla="*/ 8974200 w 12190523"/>
              <a:gd name="connsiteY208" fmla="*/ 6342484 h 6860747"/>
              <a:gd name="connsiteX209" fmla="*/ 8974200 w 12190523"/>
              <a:gd name="connsiteY209" fmla="*/ 6685521 h 6860747"/>
              <a:gd name="connsiteX210" fmla="*/ 8984839 w 12190523"/>
              <a:gd name="connsiteY210" fmla="*/ 6685521 h 6860747"/>
              <a:gd name="connsiteX211" fmla="*/ 8984839 w 12190523"/>
              <a:gd name="connsiteY211" fmla="*/ 6342484 h 6860747"/>
              <a:gd name="connsiteX212" fmla="*/ 9297251 w 12190523"/>
              <a:gd name="connsiteY212" fmla="*/ 6174948 h 6860747"/>
              <a:gd name="connsiteX213" fmla="*/ 9618232 w 12190523"/>
              <a:gd name="connsiteY213" fmla="*/ 6345505 h 6860747"/>
              <a:gd name="connsiteX214" fmla="*/ 9618232 w 12190523"/>
              <a:gd name="connsiteY214" fmla="*/ 6679754 h 6860747"/>
              <a:gd name="connsiteX215" fmla="*/ 9294590 w 12190523"/>
              <a:gd name="connsiteY215" fmla="*/ 6851684 h 6860747"/>
              <a:gd name="connsiteX216" fmla="*/ 9299911 w 12190523"/>
              <a:gd name="connsiteY216" fmla="*/ 6860473 h 6860747"/>
              <a:gd name="connsiteX217" fmla="*/ 9623257 w 12190523"/>
              <a:gd name="connsiteY217" fmla="*/ 6688817 h 6860747"/>
              <a:gd name="connsiteX218" fmla="*/ 9941284 w 12190523"/>
              <a:gd name="connsiteY218" fmla="*/ 6859374 h 6860747"/>
              <a:gd name="connsiteX219" fmla="*/ 10259015 w 12190523"/>
              <a:gd name="connsiteY219" fmla="*/ 6688817 h 6860747"/>
              <a:gd name="connsiteX220" fmla="*/ 10582066 w 12190523"/>
              <a:gd name="connsiteY220" fmla="*/ 6860473 h 6860747"/>
              <a:gd name="connsiteX221" fmla="*/ 10587386 w 12190523"/>
              <a:gd name="connsiteY221" fmla="*/ 6851684 h 6860747"/>
              <a:gd name="connsiteX222" fmla="*/ 10264335 w 12190523"/>
              <a:gd name="connsiteY222" fmla="*/ 6680028 h 6860747"/>
              <a:gd name="connsiteX223" fmla="*/ 10264335 w 12190523"/>
              <a:gd name="connsiteY223" fmla="*/ 6345231 h 6860747"/>
              <a:gd name="connsiteX224" fmla="*/ 10585022 w 12190523"/>
              <a:gd name="connsiteY224" fmla="*/ 6174948 h 6860747"/>
              <a:gd name="connsiteX225" fmla="*/ 10897728 w 12190523"/>
              <a:gd name="connsiteY225" fmla="*/ 6342758 h 6860747"/>
              <a:gd name="connsiteX226" fmla="*/ 10897728 w 12190523"/>
              <a:gd name="connsiteY226" fmla="*/ 6685796 h 6860747"/>
              <a:gd name="connsiteX227" fmla="*/ 10908368 w 12190523"/>
              <a:gd name="connsiteY227" fmla="*/ 6685796 h 6860747"/>
              <a:gd name="connsiteX228" fmla="*/ 10908368 w 12190523"/>
              <a:gd name="connsiteY228" fmla="*/ 6342758 h 6860747"/>
              <a:gd name="connsiteX229" fmla="*/ 11220779 w 12190523"/>
              <a:gd name="connsiteY229" fmla="*/ 6175222 h 6860747"/>
              <a:gd name="connsiteX230" fmla="*/ 11541761 w 12190523"/>
              <a:gd name="connsiteY230" fmla="*/ 6345780 h 6860747"/>
              <a:gd name="connsiteX231" fmla="*/ 11541761 w 12190523"/>
              <a:gd name="connsiteY231" fmla="*/ 6680028 h 6860747"/>
              <a:gd name="connsiteX232" fmla="*/ 11218119 w 12190523"/>
              <a:gd name="connsiteY232" fmla="*/ 6851959 h 6860747"/>
              <a:gd name="connsiteX233" fmla="*/ 11223439 w 12190523"/>
              <a:gd name="connsiteY233" fmla="*/ 6860748 h 6860747"/>
              <a:gd name="connsiteX234" fmla="*/ 11546785 w 12190523"/>
              <a:gd name="connsiteY234" fmla="*/ 6689092 h 6860747"/>
              <a:gd name="connsiteX235" fmla="*/ 11864812 w 12190523"/>
              <a:gd name="connsiteY235" fmla="*/ 6859649 h 6860747"/>
              <a:gd name="connsiteX236" fmla="*/ 12185498 w 12190523"/>
              <a:gd name="connsiteY236" fmla="*/ 6687718 h 6860747"/>
              <a:gd name="connsiteX237" fmla="*/ 12188159 w 12190523"/>
              <a:gd name="connsiteY237" fmla="*/ 6686345 h 6860747"/>
              <a:gd name="connsiteX238" fmla="*/ 12188159 w 12190523"/>
              <a:gd name="connsiteY238" fmla="*/ 6339463 h 6860747"/>
              <a:gd name="connsiteX239" fmla="*/ 11870428 w 12190523"/>
              <a:gd name="connsiteY239" fmla="*/ 6168906 h 6860747"/>
              <a:gd name="connsiteX240" fmla="*/ 11870428 w 12190523"/>
              <a:gd name="connsiteY240" fmla="*/ 5829164 h 6860747"/>
              <a:gd name="connsiteX241" fmla="*/ 12185498 w 12190523"/>
              <a:gd name="connsiteY241" fmla="*/ 5659980 h 6860747"/>
              <a:gd name="connsiteX242" fmla="*/ 12188159 w 12190523"/>
              <a:gd name="connsiteY242" fmla="*/ 5658606 h 6860747"/>
              <a:gd name="connsiteX243" fmla="*/ 12188159 w 12190523"/>
              <a:gd name="connsiteY243" fmla="*/ 5311724 h 6860747"/>
              <a:gd name="connsiteX244" fmla="*/ 11870428 w 12190523"/>
              <a:gd name="connsiteY244" fmla="*/ 5141167 h 6860747"/>
              <a:gd name="connsiteX245" fmla="*/ 11870428 w 12190523"/>
              <a:gd name="connsiteY245" fmla="*/ 4801425 h 6860747"/>
              <a:gd name="connsiteX246" fmla="*/ 12185498 w 12190523"/>
              <a:gd name="connsiteY246" fmla="*/ 4632241 h 6860747"/>
              <a:gd name="connsiteX247" fmla="*/ 12188159 w 12190523"/>
              <a:gd name="connsiteY247" fmla="*/ 4630867 h 6860747"/>
              <a:gd name="connsiteX248" fmla="*/ 12188159 w 12190523"/>
              <a:gd name="connsiteY248" fmla="*/ 4283985 h 6860747"/>
              <a:gd name="connsiteX249" fmla="*/ 11870428 w 12190523"/>
              <a:gd name="connsiteY249" fmla="*/ 4113427 h 6860747"/>
              <a:gd name="connsiteX250" fmla="*/ 11870428 w 12190523"/>
              <a:gd name="connsiteY250" fmla="*/ 3773686 h 6860747"/>
              <a:gd name="connsiteX251" fmla="*/ 12185498 w 12190523"/>
              <a:gd name="connsiteY251" fmla="*/ 3604502 h 6860747"/>
              <a:gd name="connsiteX252" fmla="*/ 12188159 w 12190523"/>
              <a:gd name="connsiteY252" fmla="*/ 3603129 h 6860747"/>
              <a:gd name="connsiteX253" fmla="*/ 12188159 w 12190523"/>
              <a:gd name="connsiteY253" fmla="*/ 3256246 h 6860747"/>
              <a:gd name="connsiteX254" fmla="*/ 11870428 w 12190523"/>
              <a:gd name="connsiteY254" fmla="*/ 3085689 h 6860747"/>
              <a:gd name="connsiteX255" fmla="*/ 11870428 w 12190523"/>
              <a:gd name="connsiteY255" fmla="*/ 2745398 h 6860747"/>
              <a:gd name="connsiteX256" fmla="*/ 12185498 w 12190523"/>
              <a:gd name="connsiteY256" fmla="*/ 2576214 h 6860747"/>
              <a:gd name="connsiteX257" fmla="*/ 12188159 w 12190523"/>
              <a:gd name="connsiteY257" fmla="*/ 2574840 h 6860747"/>
              <a:gd name="connsiteX258" fmla="*/ 12188159 w 12190523"/>
              <a:gd name="connsiteY258" fmla="*/ 2228232 h 6860747"/>
              <a:gd name="connsiteX259" fmla="*/ 11872792 w 12190523"/>
              <a:gd name="connsiteY259" fmla="*/ 2057675 h 6860747"/>
              <a:gd name="connsiteX260" fmla="*/ 11872792 w 12190523"/>
              <a:gd name="connsiteY260" fmla="*/ 1717933 h 6860747"/>
              <a:gd name="connsiteX261" fmla="*/ 12187863 w 12190523"/>
              <a:gd name="connsiteY261" fmla="*/ 1548749 h 6860747"/>
              <a:gd name="connsiteX262" fmla="*/ 12190523 w 12190523"/>
              <a:gd name="connsiteY262" fmla="*/ 1547376 h 6860747"/>
              <a:gd name="connsiteX263" fmla="*/ 12190523 w 12190523"/>
              <a:gd name="connsiteY263" fmla="*/ 1200768 h 6860747"/>
              <a:gd name="connsiteX264" fmla="*/ 11872792 w 12190523"/>
              <a:gd name="connsiteY264" fmla="*/ 1030485 h 6860747"/>
              <a:gd name="connsiteX265" fmla="*/ 11872792 w 12190523"/>
              <a:gd name="connsiteY265" fmla="*/ 690744 h 6860747"/>
              <a:gd name="connsiteX266" fmla="*/ 12187863 w 12190523"/>
              <a:gd name="connsiteY266" fmla="*/ 521560 h 6860747"/>
              <a:gd name="connsiteX267" fmla="*/ 11548854 w 12190523"/>
              <a:gd name="connsiteY267" fmla="*/ 1198296 h 6860747"/>
              <a:gd name="connsiteX268" fmla="*/ 11228463 w 12190523"/>
              <a:gd name="connsiteY268" fmla="*/ 1028014 h 6860747"/>
              <a:gd name="connsiteX269" fmla="*/ 11228463 w 12190523"/>
              <a:gd name="connsiteY269" fmla="*/ 693216 h 6860747"/>
              <a:gd name="connsiteX270" fmla="*/ 11549150 w 12190523"/>
              <a:gd name="connsiteY270" fmla="*/ 522933 h 6860747"/>
              <a:gd name="connsiteX271" fmla="*/ 11861857 w 12190523"/>
              <a:gd name="connsiteY271" fmla="*/ 690744 h 6860747"/>
              <a:gd name="connsiteX272" fmla="*/ 11861857 w 12190523"/>
              <a:gd name="connsiteY272" fmla="*/ 1030211 h 6860747"/>
              <a:gd name="connsiteX273" fmla="*/ 11548854 w 12190523"/>
              <a:gd name="connsiteY273" fmla="*/ 1198296 h 6860747"/>
              <a:gd name="connsiteX274" fmla="*/ 11548854 w 12190523"/>
              <a:gd name="connsiteY274" fmla="*/ 2225761 h 6860747"/>
              <a:gd name="connsiteX275" fmla="*/ 11228463 w 12190523"/>
              <a:gd name="connsiteY275" fmla="*/ 2055478 h 6860747"/>
              <a:gd name="connsiteX276" fmla="*/ 11228463 w 12190523"/>
              <a:gd name="connsiteY276" fmla="*/ 1720680 h 6860747"/>
              <a:gd name="connsiteX277" fmla="*/ 11549150 w 12190523"/>
              <a:gd name="connsiteY277" fmla="*/ 1550397 h 6860747"/>
              <a:gd name="connsiteX278" fmla="*/ 11861857 w 12190523"/>
              <a:gd name="connsiteY278" fmla="*/ 1718208 h 6860747"/>
              <a:gd name="connsiteX279" fmla="*/ 11861857 w 12190523"/>
              <a:gd name="connsiteY279" fmla="*/ 2057675 h 6860747"/>
              <a:gd name="connsiteX280" fmla="*/ 11548854 w 12190523"/>
              <a:gd name="connsiteY280" fmla="*/ 2225761 h 6860747"/>
              <a:gd name="connsiteX281" fmla="*/ 11548854 w 12190523"/>
              <a:gd name="connsiteY281" fmla="*/ 3252950 h 6860747"/>
              <a:gd name="connsiteX282" fmla="*/ 11228463 w 12190523"/>
              <a:gd name="connsiteY282" fmla="*/ 3082668 h 6860747"/>
              <a:gd name="connsiteX283" fmla="*/ 11228463 w 12190523"/>
              <a:gd name="connsiteY283" fmla="*/ 2747870 h 6860747"/>
              <a:gd name="connsiteX284" fmla="*/ 11549150 w 12190523"/>
              <a:gd name="connsiteY284" fmla="*/ 2577587 h 6860747"/>
              <a:gd name="connsiteX285" fmla="*/ 11861857 w 12190523"/>
              <a:gd name="connsiteY285" fmla="*/ 2745398 h 6860747"/>
              <a:gd name="connsiteX286" fmla="*/ 11861857 w 12190523"/>
              <a:gd name="connsiteY286" fmla="*/ 3084865 h 6860747"/>
              <a:gd name="connsiteX287" fmla="*/ 11548854 w 12190523"/>
              <a:gd name="connsiteY287" fmla="*/ 3252950 h 6860747"/>
              <a:gd name="connsiteX288" fmla="*/ 11548854 w 12190523"/>
              <a:gd name="connsiteY288" fmla="*/ 4280415 h 6860747"/>
              <a:gd name="connsiteX289" fmla="*/ 11228463 w 12190523"/>
              <a:gd name="connsiteY289" fmla="*/ 4110132 h 6860747"/>
              <a:gd name="connsiteX290" fmla="*/ 11228463 w 12190523"/>
              <a:gd name="connsiteY290" fmla="*/ 3775334 h 6860747"/>
              <a:gd name="connsiteX291" fmla="*/ 11549150 w 12190523"/>
              <a:gd name="connsiteY291" fmla="*/ 3605051 h 6860747"/>
              <a:gd name="connsiteX292" fmla="*/ 11861857 w 12190523"/>
              <a:gd name="connsiteY292" fmla="*/ 3772862 h 6860747"/>
              <a:gd name="connsiteX293" fmla="*/ 11861857 w 12190523"/>
              <a:gd name="connsiteY293" fmla="*/ 4112329 h 6860747"/>
              <a:gd name="connsiteX294" fmla="*/ 11548854 w 12190523"/>
              <a:gd name="connsiteY294" fmla="*/ 4280415 h 6860747"/>
              <a:gd name="connsiteX295" fmla="*/ 11548854 w 12190523"/>
              <a:gd name="connsiteY295" fmla="*/ 5307879 h 6860747"/>
              <a:gd name="connsiteX296" fmla="*/ 11228463 w 12190523"/>
              <a:gd name="connsiteY296" fmla="*/ 5137596 h 6860747"/>
              <a:gd name="connsiteX297" fmla="*/ 11228463 w 12190523"/>
              <a:gd name="connsiteY297" fmla="*/ 4802798 h 6860747"/>
              <a:gd name="connsiteX298" fmla="*/ 11549150 w 12190523"/>
              <a:gd name="connsiteY298" fmla="*/ 4632515 h 6860747"/>
              <a:gd name="connsiteX299" fmla="*/ 11861857 w 12190523"/>
              <a:gd name="connsiteY299" fmla="*/ 4800326 h 6860747"/>
              <a:gd name="connsiteX300" fmla="*/ 11861857 w 12190523"/>
              <a:gd name="connsiteY300" fmla="*/ 5139793 h 6860747"/>
              <a:gd name="connsiteX301" fmla="*/ 11548854 w 12190523"/>
              <a:gd name="connsiteY301" fmla="*/ 5307879 h 6860747"/>
              <a:gd name="connsiteX302" fmla="*/ 11548854 w 12190523"/>
              <a:gd name="connsiteY302" fmla="*/ 6335343 h 6860747"/>
              <a:gd name="connsiteX303" fmla="*/ 11228463 w 12190523"/>
              <a:gd name="connsiteY303" fmla="*/ 6165060 h 6860747"/>
              <a:gd name="connsiteX304" fmla="*/ 11228463 w 12190523"/>
              <a:gd name="connsiteY304" fmla="*/ 5830263 h 6860747"/>
              <a:gd name="connsiteX305" fmla="*/ 11549150 w 12190523"/>
              <a:gd name="connsiteY305" fmla="*/ 5659980 h 6860747"/>
              <a:gd name="connsiteX306" fmla="*/ 11861857 w 12190523"/>
              <a:gd name="connsiteY306" fmla="*/ 5827790 h 6860747"/>
              <a:gd name="connsiteX307" fmla="*/ 11861857 w 12190523"/>
              <a:gd name="connsiteY307" fmla="*/ 6167257 h 6860747"/>
              <a:gd name="connsiteX308" fmla="*/ 11548854 w 12190523"/>
              <a:gd name="connsiteY308" fmla="*/ 6335343 h 6860747"/>
              <a:gd name="connsiteX309" fmla="*/ 9948673 w 12190523"/>
              <a:gd name="connsiteY309" fmla="*/ 6167532 h 6860747"/>
              <a:gd name="connsiteX310" fmla="*/ 9948673 w 12190523"/>
              <a:gd name="connsiteY310" fmla="*/ 5827790 h 6860747"/>
              <a:gd name="connsiteX311" fmla="*/ 10261083 w 12190523"/>
              <a:gd name="connsiteY311" fmla="*/ 5660254 h 6860747"/>
              <a:gd name="connsiteX312" fmla="*/ 10582066 w 12190523"/>
              <a:gd name="connsiteY312" fmla="*/ 5830812 h 6860747"/>
              <a:gd name="connsiteX313" fmla="*/ 10582066 w 12190523"/>
              <a:gd name="connsiteY313" fmla="*/ 6165060 h 6860747"/>
              <a:gd name="connsiteX314" fmla="*/ 10261379 w 12190523"/>
              <a:gd name="connsiteY314" fmla="*/ 6335343 h 6860747"/>
              <a:gd name="connsiteX315" fmla="*/ 9948673 w 12190523"/>
              <a:gd name="connsiteY315" fmla="*/ 6167532 h 6860747"/>
              <a:gd name="connsiteX316" fmla="*/ 9624735 w 12190523"/>
              <a:gd name="connsiteY316" fmla="*/ 6335343 h 6860747"/>
              <a:gd name="connsiteX317" fmla="*/ 9304344 w 12190523"/>
              <a:gd name="connsiteY317" fmla="*/ 6165060 h 6860747"/>
              <a:gd name="connsiteX318" fmla="*/ 9304344 w 12190523"/>
              <a:gd name="connsiteY318" fmla="*/ 5830263 h 6860747"/>
              <a:gd name="connsiteX319" fmla="*/ 9625031 w 12190523"/>
              <a:gd name="connsiteY319" fmla="*/ 5659980 h 6860747"/>
              <a:gd name="connsiteX320" fmla="*/ 9937737 w 12190523"/>
              <a:gd name="connsiteY320" fmla="*/ 5827790 h 6860747"/>
              <a:gd name="connsiteX321" fmla="*/ 9937737 w 12190523"/>
              <a:gd name="connsiteY321" fmla="*/ 6167257 h 6860747"/>
              <a:gd name="connsiteX322" fmla="*/ 9624735 w 12190523"/>
              <a:gd name="connsiteY322" fmla="*/ 6335343 h 6860747"/>
              <a:gd name="connsiteX323" fmla="*/ 8024849 w 12190523"/>
              <a:gd name="connsiteY323" fmla="*/ 6167532 h 6860747"/>
              <a:gd name="connsiteX324" fmla="*/ 8024849 w 12190523"/>
              <a:gd name="connsiteY324" fmla="*/ 5827790 h 6860747"/>
              <a:gd name="connsiteX325" fmla="*/ 8337260 w 12190523"/>
              <a:gd name="connsiteY325" fmla="*/ 5660254 h 6860747"/>
              <a:gd name="connsiteX326" fmla="*/ 8658242 w 12190523"/>
              <a:gd name="connsiteY326" fmla="*/ 5830812 h 6860747"/>
              <a:gd name="connsiteX327" fmla="*/ 8658242 w 12190523"/>
              <a:gd name="connsiteY327" fmla="*/ 6165060 h 6860747"/>
              <a:gd name="connsiteX328" fmla="*/ 8337555 w 12190523"/>
              <a:gd name="connsiteY328" fmla="*/ 6335343 h 6860747"/>
              <a:gd name="connsiteX329" fmla="*/ 8024849 w 12190523"/>
              <a:gd name="connsiteY329" fmla="*/ 6167532 h 6860747"/>
              <a:gd name="connsiteX330" fmla="*/ 7700616 w 12190523"/>
              <a:gd name="connsiteY330" fmla="*/ 6335343 h 6860747"/>
              <a:gd name="connsiteX331" fmla="*/ 7380225 w 12190523"/>
              <a:gd name="connsiteY331" fmla="*/ 6165060 h 6860747"/>
              <a:gd name="connsiteX332" fmla="*/ 7380225 w 12190523"/>
              <a:gd name="connsiteY332" fmla="*/ 5830263 h 6860747"/>
              <a:gd name="connsiteX333" fmla="*/ 7700911 w 12190523"/>
              <a:gd name="connsiteY333" fmla="*/ 5659980 h 6860747"/>
              <a:gd name="connsiteX334" fmla="*/ 8013618 w 12190523"/>
              <a:gd name="connsiteY334" fmla="*/ 5827790 h 6860747"/>
              <a:gd name="connsiteX335" fmla="*/ 8013618 w 12190523"/>
              <a:gd name="connsiteY335" fmla="*/ 6167257 h 6860747"/>
              <a:gd name="connsiteX336" fmla="*/ 7700616 w 12190523"/>
              <a:gd name="connsiteY336" fmla="*/ 6335343 h 6860747"/>
              <a:gd name="connsiteX337" fmla="*/ 6100730 w 12190523"/>
              <a:gd name="connsiteY337" fmla="*/ 6167532 h 6860747"/>
              <a:gd name="connsiteX338" fmla="*/ 6100730 w 12190523"/>
              <a:gd name="connsiteY338" fmla="*/ 5827790 h 6860747"/>
              <a:gd name="connsiteX339" fmla="*/ 6413141 w 12190523"/>
              <a:gd name="connsiteY339" fmla="*/ 5660254 h 6860747"/>
              <a:gd name="connsiteX340" fmla="*/ 6734122 w 12190523"/>
              <a:gd name="connsiteY340" fmla="*/ 5830812 h 6860747"/>
              <a:gd name="connsiteX341" fmla="*/ 6734122 w 12190523"/>
              <a:gd name="connsiteY341" fmla="*/ 6165060 h 6860747"/>
              <a:gd name="connsiteX342" fmla="*/ 6413436 w 12190523"/>
              <a:gd name="connsiteY342" fmla="*/ 6335343 h 6860747"/>
              <a:gd name="connsiteX343" fmla="*/ 6100730 w 12190523"/>
              <a:gd name="connsiteY343" fmla="*/ 6167532 h 6860747"/>
              <a:gd name="connsiteX344" fmla="*/ 5776792 w 12190523"/>
              <a:gd name="connsiteY344" fmla="*/ 6335343 h 6860747"/>
              <a:gd name="connsiteX345" fmla="*/ 5456401 w 12190523"/>
              <a:gd name="connsiteY345" fmla="*/ 6165060 h 6860747"/>
              <a:gd name="connsiteX346" fmla="*/ 5456401 w 12190523"/>
              <a:gd name="connsiteY346" fmla="*/ 5830263 h 6860747"/>
              <a:gd name="connsiteX347" fmla="*/ 5777087 w 12190523"/>
              <a:gd name="connsiteY347" fmla="*/ 5659980 h 6860747"/>
              <a:gd name="connsiteX348" fmla="*/ 6089794 w 12190523"/>
              <a:gd name="connsiteY348" fmla="*/ 5827790 h 6860747"/>
              <a:gd name="connsiteX349" fmla="*/ 6089794 w 12190523"/>
              <a:gd name="connsiteY349" fmla="*/ 6167257 h 6860747"/>
              <a:gd name="connsiteX350" fmla="*/ 5776792 w 12190523"/>
              <a:gd name="connsiteY350" fmla="*/ 6335343 h 6860747"/>
              <a:gd name="connsiteX351" fmla="*/ 4176610 w 12190523"/>
              <a:gd name="connsiteY351" fmla="*/ 6167532 h 6860747"/>
              <a:gd name="connsiteX352" fmla="*/ 4176610 w 12190523"/>
              <a:gd name="connsiteY352" fmla="*/ 5827790 h 6860747"/>
              <a:gd name="connsiteX353" fmla="*/ 4489021 w 12190523"/>
              <a:gd name="connsiteY353" fmla="*/ 5660254 h 6860747"/>
              <a:gd name="connsiteX354" fmla="*/ 4810003 w 12190523"/>
              <a:gd name="connsiteY354" fmla="*/ 5830812 h 6860747"/>
              <a:gd name="connsiteX355" fmla="*/ 4810003 w 12190523"/>
              <a:gd name="connsiteY355" fmla="*/ 6165060 h 6860747"/>
              <a:gd name="connsiteX356" fmla="*/ 4489317 w 12190523"/>
              <a:gd name="connsiteY356" fmla="*/ 6335343 h 6860747"/>
              <a:gd name="connsiteX357" fmla="*/ 4176610 w 12190523"/>
              <a:gd name="connsiteY357" fmla="*/ 6167532 h 6860747"/>
              <a:gd name="connsiteX358" fmla="*/ 3852672 w 12190523"/>
              <a:gd name="connsiteY358" fmla="*/ 6335343 h 6860747"/>
              <a:gd name="connsiteX359" fmla="*/ 3532281 w 12190523"/>
              <a:gd name="connsiteY359" fmla="*/ 6165060 h 6860747"/>
              <a:gd name="connsiteX360" fmla="*/ 3532281 w 12190523"/>
              <a:gd name="connsiteY360" fmla="*/ 5830263 h 6860747"/>
              <a:gd name="connsiteX361" fmla="*/ 3852968 w 12190523"/>
              <a:gd name="connsiteY361" fmla="*/ 5659980 h 6860747"/>
              <a:gd name="connsiteX362" fmla="*/ 4165674 w 12190523"/>
              <a:gd name="connsiteY362" fmla="*/ 5827790 h 6860747"/>
              <a:gd name="connsiteX363" fmla="*/ 4165674 w 12190523"/>
              <a:gd name="connsiteY363" fmla="*/ 6167257 h 6860747"/>
              <a:gd name="connsiteX364" fmla="*/ 3852672 w 12190523"/>
              <a:gd name="connsiteY364" fmla="*/ 6335343 h 6860747"/>
              <a:gd name="connsiteX365" fmla="*/ 2252786 w 12190523"/>
              <a:gd name="connsiteY365" fmla="*/ 6167532 h 6860747"/>
              <a:gd name="connsiteX366" fmla="*/ 2252786 w 12190523"/>
              <a:gd name="connsiteY366" fmla="*/ 5827790 h 6860747"/>
              <a:gd name="connsiteX367" fmla="*/ 2565197 w 12190523"/>
              <a:gd name="connsiteY367" fmla="*/ 5660254 h 6860747"/>
              <a:gd name="connsiteX368" fmla="*/ 2886179 w 12190523"/>
              <a:gd name="connsiteY368" fmla="*/ 5830812 h 6860747"/>
              <a:gd name="connsiteX369" fmla="*/ 2886179 w 12190523"/>
              <a:gd name="connsiteY369" fmla="*/ 6165060 h 6860747"/>
              <a:gd name="connsiteX370" fmla="*/ 2565493 w 12190523"/>
              <a:gd name="connsiteY370" fmla="*/ 6335343 h 6860747"/>
              <a:gd name="connsiteX371" fmla="*/ 2252786 w 12190523"/>
              <a:gd name="connsiteY371" fmla="*/ 6167532 h 6860747"/>
              <a:gd name="connsiteX372" fmla="*/ 1928848 w 12190523"/>
              <a:gd name="connsiteY372" fmla="*/ 6335343 h 6860747"/>
              <a:gd name="connsiteX373" fmla="*/ 1608458 w 12190523"/>
              <a:gd name="connsiteY373" fmla="*/ 6165060 h 6860747"/>
              <a:gd name="connsiteX374" fmla="*/ 1608458 w 12190523"/>
              <a:gd name="connsiteY374" fmla="*/ 5830263 h 6860747"/>
              <a:gd name="connsiteX375" fmla="*/ 1929144 w 12190523"/>
              <a:gd name="connsiteY375" fmla="*/ 5659980 h 6860747"/>
              <a:gd name="connsiteX376" fmla="*/ 2241850 w 12190523"/>
              <a:gd name="connsiteY376" fmla="*/ 5827790 h 6860747"/>
              <a:gd name="connsiteX377" fmla="*/ 2241850 w 12190523"/>
              <a:gd name="connsiteY377" fmla="*/ 6167257 h 6860747"/>
              <a:gd name="connsiteX378" fmla="*/ 1928848 w 12190523"/>
              <a:gd name="connsiteY378" fmla="*/ 6335343 h 6860747"/>
              <a:gd name="connsiteX379" fmla="*/ 966789 w 12190523"/>
              <a:gd name="connsiteY379" fmla="*/ 5821474 h 6860747"/>
              <a:gd name="connsiteX380" fmla="*/ 646398 w 12190523"/>
              <a:gd name="connsiteY380" fmla="*/ 5651191 h 6860747"/>
              <a:gd name="connsiteX381" fmla="*/ 646398 w 12190523"/>
              <a:gd name="connsiteY381" fmla="*/ 5316393 h 6860747"/>
              <a:gd name="connsiteX382" fmla="*/ 967084 w 12190523"/>
              <a:gd name="connsiteY382" fmla="*/ 5146110 h 6860747"/>
              <a:gd name="connsiteX383" fmla="*/ 1279791 w 12190523"/>
              <a:gd name="connsiteY383" fmla="*/ 5313921 h 6860747"/>
              <a:gd name="connsiteX384" fmla="*/ 1279791 w 12190523"/>
              <a:gd name="connsiteY384" fmla="*/ 5653388 h 6860747"/>
              <a:gd name="connsiteX385" fmla="*/ 966789 w 12190523"/>
              <a:gd name="connsiteY385" fmla="*/ 5821474 h 6860747"/>
              <a:gd name="connsiteX386" fmla="*/ 646398 w 12190523"/>
              <a:gd name="connsiteY386" fmla="*/ 4289203 h 6860747"/>
              <a:gd name="connsiteX387" fmla="*/ 967084 w 12190523"/>
              <a:gd name="connsiteY387" fmla="*/ 4118920 h 6860747"/>
              <a:gd name="connsiteX388" fmla="*/ 1279791 w 12190523"/>
              <a:gd name="connsiteY388" fmla="*/ 4286732 h 6860747"/>
              <a:gd name="connsiteX389" fmla="*/ 1279791 w 12190523"/>
              <a:gd name="connsiteY389" fmla="*/ 4626199 h 6860747"/>
              <a:gd name="connsiteX390" fmla="*/ 966493 w 12190523"/>
              <a:gd name="connsiteY390" fmla="*/ 4794284 h 6860747"/>
              <a:gd name="connsiteX391" fmla="*/ 646102 w 12190523"/>
              <a:gd name="connsiteY391" fmla="*/ 4624001 h 6860747"/>
              <a:gd name="connsiteX392" fmla="*/ 646102 w 12190523"/>
              <a:gd name="connsiteY392" fmla="*/ 4289203 h 6860747"/>
              <a:gd name="connsiteX393" fmla="*/ 646398 w 12190523"/>
              <a:gd name="connsiteY393" fmla="*/ 3261739 h 6860747"/>
              <a:gd name="connsiteX394" fmla="*/ 967084 w 12190523"/>
              <a:gd name="connsiteY394" fmla="*/ 3091456 h 6860747"/>
              <a:gd name="connsiteX395" fmla="*/ 1279791 w 12190523"/>
              <a:gd name="connsiteY395" fmla="*/ 3259267 h 6860747"/>
              <a:gd name="connsiteX396" fmla="*/ 1279791 w 12190523"/>
              <a:gd name="connsiteY396" fmla="*/ 3598734 h 6860747"/>
              <a:gd name="connsiteX397" fmla="*/ 966493 w 12190523"/>
              <a:gd name="connsiteY397" fmla="*/ 3766820 h 6860747"/>
              <a:gd name="connsiteX398" fmla="*/ 646102 w 12190523"/>
              <a:gd name="connsiteY398" fmla="*/ 3596537 h 6860747"/>
              <a:gd name="connsiteX399" fmla="*/ 646102 w 12190523"/>
              <a:gd name="connsiteY399" fmla="*/ 3261739 h 6860747"/>
              <a:gd name="connsiteX400" fmla="*/ 646398 w 12190523"/>
              <a:gd name="connsiteY400" fmla="*/ 2234275 h 6860747"/>
              <a:gd name="connsiteX401" fmla="*/ 967084 w 12190523"/>
              <a:gd name="connsiteY401" fmla="*/ 2063992 h 6860747"/>
              <a:gd name="connsiteX402" fmla="*/ 1279791 w 12190523"/>
              <a:gd name="connsiteY402" fmla="*/ 2231803 h 6860747"/>
              <a:gd name="connsiteX403" fmla="*/ 1279791 w 12190523"/>
              <a:gd name="connsiteY403" fmla="*/ 2571270 h 6860747"/>
              <a:gd name="connsiteX404" fmla="*/ 966493 w 12190523"/>
              <a:gd name="connsiteY404" fmla="*/ 2739355 h 6860747"/>
              <a:gd name="connsiteX405" fmla="*/ 646102 w 12190523"/>
              <a:gd name="connsiteY405" fmla="*/ 2569073 h 6860747"/>
              <a:gd name="connsiteX406" fmla="*/ 646102 w 12190523"/>
              <a:gd name="connsiteY406" fmla="*/ 2234275 h 6860747"/>
              <a:gd name="connsiteX407" fmla="*/ 646398 w 12190523"/>
              <a:gd name="connsiteY407" fmla="*/ 1206810 h 6860747"/>
              <a:gd name="connsiteX408" fmla="*/ 967084 w 12190523"/>
              <a:gd name="connsiteY408" fmla="*/ 1036528 h 6860747"/>
              <a:gd name="connsiteX409" fmla="*/ 1279791 w 12190523"/>
              <a:gd name="connsiteY409" fmla="*/ 1204339 h 6860747"/>
              <a:gd name="connsiteX410" fmla="*/ 1279791 w 12190523"/>
              <a:gd name="connsiteY410" fmla="*/ 1543806 h 6860747"/>
              <a:gd name="connsiteX411" fmla="*/ 966493 w 12190523"/>
              <a:gd name="connsiteY411" fmla="*/ 1711891 h 6860747"/>
              <a:gd name="connsiteX412" fmla="*/ 646102 w 12190523"/>
              <a:gd name="connsiteY412" fmla="*/ 1541608 h 6860747"/>
              <a:gd name="connsiteX413" fmla="*/ 646102 w 12190523"/>
              <a:gd name="connsiteY413" fmla="*/ 1206810 h 6860747"/>
              <a:gd name="connsiteX414" fmla="*/ 2885884 w 12190523"/>
              <a:gd name="connsiteY414" fmla="*/ 693490 h 6860747"/>
              <a:gd name="connsiteX415" fmla="*/ 2885884 w 12190523"/>
              <a:gd name="connsiteY415" fmla="*/ 1027739 h 6860747"/>
              <a:gd name="connsiteX416" fmla="*/ 2565197 w 12190523"/>
              <a:gd name="connsiteY416" fmla="*/ 1198022 h 6860747"/>
              <a:gd name="connsiteX417" fmla="*/ 2252491 w 12190523"/>
              <a:gd name="connsiteY417" fmla="*/ 1030211 h 6860747"/>
              <a:gd name="connsiteX418" fmla="*/ 2252491 w 12190523"/>
              <a:gd name="connsiteY418" fmla="*/ 690744 h 6860747"/>
              <a:gd name="connsiteX419" fmla="*/ 2564902 w 12190523"/>
              <a:gd name="connsiteY419" fmla="*/ 523208 h 6860747"/>
              <a:gd name="connsiteX420" fmla="*/ 2885884 w 12190523"/>
              <a:gd name="connsiteY420" fmla="*/ 693490 h 6860747"/>
              <a:gd name="connsiteX421" fmla="*/ 4810003 w 12190523"/>
              <a:gd name="connsiteY421" fmla="*/ 693490 h 6860747"/>
              <a:gd name="connsiteX422" fmla="*/ 4810003 w 12190523"/>
              <a:gd name="connsiteY422" fmla="*/ 1027739 h 6860747"/>
              <a:gd name="connsiteX423" fmla="*/ 4489317 w 12190523"/>
              <a:gd name="connsiteY423" fmla="*/ 1198022 h 6860747"/>
              <a:gd name="connsiteX424" fmla="*/ 4176610 w 12190523"/>
              <a:gd name="connsiteY424" fmla="*/ 1030211 h 6860747"/>
              <a:gd name="connsiteX425" fmla="*/ 4176610 w 12190523"/>
              <a:gd name="connsiteY425" fmla="*/ 690744 h 6860747"/>
              <a:gd name="connsiteX426" fmla="*/ 4489021 w 12190523"/>
              <a:gd name="connsiteY426" fmla="*/ 523208 h 6860747"/>
              <a:gd name="connsiteX427" fmla="*/ 4810003 w 12190523"/>
              <a:gd name="connsiteY427" fmla="*/ 693490 h 6860747"/>
              <a:gd name="connsiteX428" fmla="*/ 6734122 w 12190523"/>
              <a:gd name="connsiteY428" fmla="*/ 693490 h 6860747"/>
              <a:gd name="connsiteX429" fmla="*/ 6734122 w 12190523"/>
              <a:gd name="connsiteY429" fmla="*/ 1027739 h 6860747"/>
              <a:gd name="connsiteX430" fmla="*/ 6413436 w 12190523"/>
              <a:gd name="connsiteY430" fmla="*/ 1198022 h 6860747"/>
              <a:gd name="connsiteX431" fmla="*/ 6100730 w 12190523"/>
              <a:gd name="connsiteY431" fmla="*/ 1030211 h 6860747"/>
              <a:gd name="connsiteX432" fmla="*/ 6100730 w 12190523"/>
              <a:gd name="connsiteY432" fmla="*/ 690744 h 6860747"/>
              <a:gd name="connsiteX433" fmla="*/ 6413141 w 12190523"/>
              <a:gd name="connsiteY433" fmla="*/ 523208 h 6860747"/>
              <a:gd name="connsiteX434" fmla="*/ 6734122 w 12190523"/>
              <a:gd name="connsiteY434" fmla="*/ 693490 h 6860747"/>
              <a:gd name="connsiteX435" fmla="*/ 8657946 w 12190523"/>
              <a:gd name="connsiteY435" fmla="*/ 693490 h 6860747"/>
              <a:gd name="connsiteX436" fmla="*/ 8657946 w 12190523"/>
              <a:gd name="connsiteY436" fmla="*/ 1027739 h 6860747"/>
              <a:gd name="connsiteX437" fmla="*/ 8337260 w 12190523"/>
              <a:gd name="connsiteY437" fmla="*/ 1198022 h 6860747"/>
              <a:gd name="connsiteX438" fmla="*/ 8024554 w 12190523"/>
              <a:gd name="connsiteY438" fmla="*/ 1030211 h 6860747"/>
              <a:gd name="connsiteX439" fmla="*/ 8024554 w 12190523"/>
              <a:gd name="connsiteY439" fmla="*/ 690744 h 6860747"/>
              <a:gd name="connsiteX440" fmla="*/ 8336964 w 12190523"/>
              <a:gd name="connsiteY440" fmla="*/ 523208 h 6860747"/>
              <a:gd name="connsiteX441" fmla="*/ 8657946 w 12190523"/>
              <a:gd name="connsiteY441" fmla="*/ 693490 h 6860747"/>
              <a:gd name="connsiteX442" fmla="*/ 10582066 w 12190523"/>
              <a:gd name="connsiteY442" fmla="*/ 693490 h 6860747"/>
              <a:gd name="connsiteX443" fmla="*/ 10582066 w 12190523"/>
              <a:gd name="connsiteY443" fmla="*/ 1027739 h 6860747"/>
              <a:gd name="connsiteX444" fmla="*/ 10261379 w 12190523"/>
              <a:gd name="connsiteY444" fmla="*/ 1198022 h 6860747"/>
              <a:gd name="connsiteX445" fmla="*/ 9948673 w 12190523"/>
              <a:gd name="connsiteY445" fmla="*/ 1030485 h 6860747"/>
              <a:gd name="connsiteX446" fmla="*/ 9948673 w 12190523"/>
              <a:gd name="connsiteY446" fmla="*/ 690744 h 6860747"/>
              <a:gd name="connsiteX447" fmla="*/ 10261083 w 12190523"/>
              <a:gd name="connsiteY447" fmla="*/ 523208 h 6860747"/>
              <a:gd name="connsiteX448" fmla="*/ 10582066 w 12190523"/>
              <a:gd name="connsiteY448" fmla="*/ 693490 h 6860747"/>
              <a:gd name="connsiteX449" fmla="*/ 11544126 w 12190523"/>
              <a:gd name="connsiteY449" fmla="*/ 1207360 h 6860747"/>
              <a:gd name="connsiteX450" fmla="*/ 11544126 w 12190523"/>
              <a:gd name="connsiteY450" fmla="*/ 1541608 h 6860747"/>
              <a:gd name="connsiteX451" fmla="*/ 11223439 w 12190523"/>
              <a:gd name="connsiteY451" fmla="*/ 1711891 h 6860747"/>
              <a:gd name="connsiteX452" fmla="*/ 10910733 w 12190523"/>
              <a:gd name="connsiteY452" fmla="*/ 1544080 h 6860747"/>
              <a:gd name="connsiteX453" fmla="*/ 10910733 w 12190523"/>
              <a:gd name="connsiteY453" fmla="*/ 1204339 h 6860747"/>
              <a:gd name="connsiteX454" fmla="*/ 11223143 w 12190523"/>
              <a:gd name="connsiteY454" fmla="*/ 1036802 h 6860747"/>
              <a:gd name="connsiteX455" fmla="*/ 11544126 w 12190523"/>
              <a:gd name="connsiteY455" fmla="*/ 1207360 h 6860747"/>
              <a:gd name="connsiteX456" fmla="*/ 11544126 w 12190523"/>
              <a:gd name="connsiteY456" fmla="*/ 2568798 h 6860747"/>
              <a:gd name="connsiteX457" fmla="*/ 11223439 w 12190523"/>
              <a:gd name="connsiteY457" fmla="*/ 2739081 h 6860747"/>
              <a:gd name="connsiteX458" fmla="*/ 10910733 w 12190523"/>
              <a:gd name="connsiteY458" fmla="*/ 2571270 h 6860747"/>
              <a:gd name="connsiteX459" fmla="*/ 10910733 w 12190523"/>
              <a:gd name="connsiteY459" fmla="*/ 2231803 h 6860747"/>
              <a:gd name="connsiteX460" fmla="*/ 11223143 w 12190523"/>
              <a:gd name="connsiteY460" fmla="*/ 2064267 h 6860747"/>
              <a:gd name="connsiteX461" fmla="*/ 11544126 w 12190523"/>
              <a:gd name="connsiteY461" fmla="*/ 2234824 h 6860747"/>
              <a:gd name="connsiteX462" fmla="*/ 11544126 w 12190523"/>
              <a:gd name="connsiteY462" fmla="*/ 2568798 h 6860747"/>
              <a:gd name="connsiteX463" fmla="*/ 11544126 w 12190523"/>
              <a:gd name="connsiteY463" fmla="*/ 3596262 h 6860747"/>
              <a:gd name="connsiteX464" fmla="*/ 11223439 w 12190523"/>
              <a:gd name="connsiteY464" fmla="*/ 3766545 h 6860747"/>
              <a:gd name="connsiteX465" fmla="*/ 10910733 w 12190523"/>
              <a:gd name="connsiteY465" fmla="*/ 3598734 h 6860747"/>
              <a:gd name="connsiteX466" fmla="*/ 10910733 w 12190523"/>
              <a:gd name="connsiteY466" fmla="*/ 3258992 h 6860747"/>
              <a:gd name="connsiteX467" fmla="*/ 11223143 w 12190523"/>
              <a:gd name="connsiteY467" fmla="*/ 3091456 h 6860747"/>
              <a:gd name="connsiteX468" fmla="*/ 11544126 w 12190523"/>
              <a:gd name="connsiteY468" fmla="*/ 3262014 h 6860747"/>
              <a:gd name="connsiteX469" fmla="*/ 11544126 w 12190523"/>
              <a:gd name="connsiteY469" fmla="*/ 3596262 h 6860747"/>
              <a:gd name="connsiteX470" fmla="*/ 11544126 w 12190523"/>
              <a:gd name="connsiteY470" fmla="*/ 4623727 h 6860747"/>
              <a:gd name="connsiteX471" fmla="*/ 11223439 w 12190523"/>
              <a:gd name="connsiteY471" fmla="*/ 4794009 h 6860747"/>
              <a:gd name="connsiteX472" fmla="*/ 10910733 w 12190523"/>
              <a:gd name="connsiteY472" fmla="*/ 4626199 h 6860747"/>
              <a:gd name="connsiteX473" fmla="*/ 10910733 w 12190523"/>
              <a:gd name="connsiteY473" fmla="*/ 4286457 h 6860747"/>
              <a:gd name="connsiteX474" fmla="*/ 11223143 w 12190523"/>
              <a:gd name="connsiteY474" fmla="*/ 4118920 h 6860747"/>
              <a:gd name="connsiteX475" fmla="*/ 11544126 w 12190523"/>
              <a:gd name="connsiteY475" fmla="*/ 4289478 h 6860747"/>
              <a:gd name="connsiteX476" fmla="*/ 11544126 w 12190523"/>
              <a:gd name="connsiteY476" fmla="*/ 4623727 h 6860747"/>
              <a:gd name="connsiteX477" fmla="*/ 10905117 w 12190523"/>
              <a:gd name="connsiteY477" fmla="*/ 5305956 h 6860747"/>
              <a:gd name="connsiteX478" fmla="*/ 10592411 w 12190523"/>
              <a:gd name="connsiteY478" fmla="*/ 5138145 h 6860747"/>
              <a:gd name="connsiteX479" fmla="*/ 10592411 w 12190523"/>
              <a:gd name="connsiteY479" fmla="*/ 4802523 h 6860747"/>
              <a:gd name="connsiteX480" fmla="*/ 10905117 w 12190523"/>
              <a:gd name="connsiteY480" fmla="*/ 4634713 h 6860747"/>
              <a:gd name="connsiteX481" fmla="*/ 11218119 w 12190523"/>
              <a:gd name="connsiteY481" fmla="*/ 4802523 h 6860747"/>
              <a:gd name="connsiteX482" fmla="*/ 11218119 w 12190523"/>
              <a:gd name="connsiteY482" fmla="*/ 5138145 h 6860747"/>
              <a:gd name="connsiteX483" fmla="*/ 10905117 w 12190523"/>
              <a:gd name="connsiteY483" fmla="*/ 5305956 h 6860747"/>
              <a:gd name="connsiteX484" fmla="*/ 10261379 w 12190523"/>
              <a:gd name="connsiteY484" fmla="*/ 5307604 h 6860747"/>
              <a:gd name="connsiteX485" fmla="*/ 9948673 w 12190523"/>
              <a:gd name="connsiteY485" fmla="*/ 5139793 h 6860747"/>
              <a:gd name="connsiteX486" fmla="*/ 9948673 w 12190523"/>
              <a:gd name="connsiteY486" fmla="*/ 4800052 h 6860747"/>
              <a:gd name="connsiteX487" fmla="*/ 10261083 w 12190523"/>
              <a:gd name="connsiteY487" fmla="*/ 4632515 h 6860747"/>
              <a:gd name="connsiteX488" fmla="*/ 10582066 w 12190523"/>
              <a:gd name="connsiteY488" fmla="*/ 4803073 h 6860747"/>
              <a:gd name="connsiteX489" fmla="*/ 10582066 w 12190523"/>
              <a:gd name="connsiteY489" fmla="*/ 5137321 h 6860747"/>
              <a:gd name="connsiteX490" fmla="*/ 10261379 w 12190523"/>
              <a:gd name="connsiteY490" fmla="*/ 5307604 h 6860747"/>
              <a:gd name="connsiteX491" fmla="*/ 9943057 w 12190523"/>
              <a:gd name="connsiteY491" fmla="*/ 5819551 h 6860747"/>
              <a:gd name="connsiteX492" fmla="*/ 9630055 w 12190523"/>
              <a:gd name="connsiteY492" fmla="*/ 5651740 h 6860747"/>
              <a:gd name="connsiteX493" fmla="*/ 9630055 w 12190523"/>
              <a:gd name="connsiteY493" fmla="*/ 5316118 h 6860747"/>
              <a:gd name="connsiteX494" fmla="*/ 9943057 w 12190523"/>
              <a:gd name="connsiteY494" fmla="*/ 5148307 h 6860747"/>
              <a:gd name="connsiteX495" fmla="*/ 10256059 w 12190523"/>
              <a:gd name="connsiteY495" fmla="*/ 5316118 h 6860747"/>
              <a:gd name="connsiteX496" fmla="*/ 10256059 w 12190523"/>
              <a:gd name="connsiteY496" fmla="*/ 5651740 h 6860747"/>
              <a:gd name="connsiteX497" fmla="*/ 9943057 w 12190523"/>
              <a:gd name="connsiteY497" fmla="*/ 5819551 h 6860747"/>
              <a:gd name="connsiteX498" fmla="*/ 9624735 w 12190523"/>
              <a:gd name="connsiteY498" fmla="*/ 5307879 h 6860747"/>
              <a:gd name="connsiteX499" fmla="*/ 9304344 w 12190523"/>
              <a:gd name="connsiteY499" fmla="*/ 5137596 h 6860747"/>
              <a:gd name="connsiteX500" fmla="*/ 9304344 w 12190523"/>
              <a:gd name="connsiteY500" fmla="*/ 4802798 h 6860747"/>
              <a:gd name="connsiteX501" fmla="*/ 9625031 w 12190523"/>
              <a:gd name="connsiteY501" fmla="*/ 4632515 h 6860747"/>
              <a:gd name="connsiteX502" fmla="*/ 9937737 w 12190523"/>
              <a:gd name="connsiteY502" fmla="*/ 4800326 h 6860747"/>
              <a:gd name="connsiteX503" fmla="*/ 9937737 w 12190523"/>
              <a:gd name="connsiteY503" fmla="*/ 5139793 h 6860747"/>
              <a:gd name="connsiteX504" fmla="*/ 9624735 w 12190523"/>
              <a:gd name="connsiteY504" fmla="*/ 5307879 h 6860747"/>
              <a:gd name="connsiteX505" fmla="*/ 8981293 w 12190523"/>
              <a:gd name="connsiteY505" fmla="*/ 5305956 h 6860747"/>
              <a:gd name="connsiteX506" fmla="*/ 8668291 w 12190523"/>
              <a:gd name="connsiteY506" fmla="*/ 5138145 h 6860747"/>
              <a:gd name="connsiteX507" fmla="*/ 8668291 w 12190523"/>
              <a:gd name="connsiteY507" fmla="*/ 4802523 h 6860747"/>
              <a:gd name="connsiteX508" fmla="*/ 8981293 w 12190523"/>
              <a:gd name="connsiteY508" fmla="*/ 4634713 h 6860747"/>
              <a:gd name="connsiteX509" fmla="*/ 9294295 w 12190523"/>
              <a:gd name="connsiteY509" fmla="*/ 4802523 h 6860747"/>
              <a:gd name="connsiteX510" fmla="*/ 9294295 w 12190523"/>
              <a:gd name="connsiteY510" fmla="*/ 5138145 h 6860747"/>
              <a:gd name="connsiteX511" fmla="*/ 8981293 w 12190523"/>
              <a:gd name="connsiteY511" fmla="*/ 5305956 h 6860747"/>
              <a:gd name="connsiteX512" fmla="*/ 8337260 w 12190523"/>
              <a:gd name="connsiteY512" fmla="*/ 5307604 h 6860747"/>
              <a:gd name="connsiteX513" fmla="*/ 8024554 w 12190523"/>
              <a:gd name="connsiteY513" fmla="*/ 5139793 h 6860747"/>
              <a:gd name="connsiteX514" fmla="*/ 8024554 w 12190523"/>
              <a:gd name="connsiteY514" fmla="*/ 4800052 h 6860747"/>
              <a:gd name="connsiteX515" fmla="*/ 8336964 w 12190523"/>
              <a:gd name="connsiteY515" fmla="*/ 4632515 h 6860747"/>
              <a:gd name="connsiteX516" fmla="*/ 8657946 w 12190523"/>
              <a:gd name="connsiteY516" fmla="*/ 4803073 h 6860747"/>
              <a:gd name="connsiteX517" fmla="*/ 8657946 w 12190523"/>
              <a:gd name="connsiteY517" fmla="*/ 5137321 h 6860747"/>
              <a:gd name="connsiteX518" fmla="*/ 8337260 w 12190523"/>
              <a:gd name="connsiteY518" fmla="*/ 5307604 h 6860747"/>
              <a:gd name="connsiteX519" fmla="*/ 8019233 w 12190523"/>
              <a:gd name="connsiteY519" fmla="*/ 5819551 h 6860747"/>
              <a:gd name="connsiteX520" fmla="*/ 7706232 w 12190523"/>
              <a:gd name="connsiteY520" fmla="*/ 5651740 h 6860747"/>
              <a:gd name="connsiteX521" fmla="*/ 7706232 w 12190523"/>
              <a:gd name="connsiteY521" fmla="*/ 5316118 h 6860747"/>
              <a:gd name="connsiteX522" fmla="*/ 8019233 w 12190523"/>
              <a:gd name="connsiteY522" fmla="*/ 5148307 h 6860747"/>
              <a:gd name="connsiteX523" fmla="*/ 8331940 w 12190523"/>
              <a:gd name="connsiteY523" fmla="*/ 5316118 h 6860747"/>
              <a:gd name="connsiteX524" fmla="*/ 8331940 w 12190523"/>
              <a:gd name="connsiteY524" fmla="*/ 5651740 h 6860747"/>
              <a:gd name="connsiteX525" fmla="*/ 8019233 w 12190523"/>
              <a:gd name="connsiteY525" fmla="*/ 5819551 h 6860747"/>
              <a:gd name="connsiteX526" fmla="*/ 7700616 w 12190523"/>
              <a:gd name="connsiteY526" fmla="*/ 5307879 h 6860747"/>
              <a:gd name="connsiteX527" fmla="*/ 7380225 w 12190523"/>
              <a:gd name="connsiteY527" fmla="*/ 5137596 h 6860747"/>
              <a:gd name="connsiteX528" fmla="*/ 7380225 w 12190523"/>
              <a:gd name="connsiteY528" fmla="*/ 4802798 h 6860747"/>
              <a:gd name="connsiteX529" fmla="*/ 7700911 w 12190523"/>
              <a:gd name="connsiteY529" fmla="*/ 4632515 h 6860747"/>
              <a:gd name="connsiteX530" fmla="*/ 8013618 w 12190523"/>
              <a:gd name="connsiteY530" fmla="*/ 4800326 h 6860747"/>
              <a:gd name="connsiteX531" fmla="*/ 8013618 w 12190523"/>
              <a:gd name="connsiteY531" fmla="*/ 5139793 h 6860747"/>
              <a:gd name="connsiteX532" fmla="*/ 7700616 w 12190523"/>
              <a:gd name="connsiteY532" fmla="*/ 5307879 h 6860747"/>
              <a:gd name="connsiteX533" fmla="*/ 7057174 w 12190523"/>
              <a:gd name="connsiteY533" fmla="*/ 5305956 h 6860747"/>
              <a:gd name="connsiteX534" fmla="*/ 6744172 w 12190523"/>
              <a:gd name="connsiteY534" fmla="*/ 5138145 h 6860747"/>
              <a:gd name="connsiteX535" fmla="*/ 6744172 w 12190523"/>
              <a:gd name="connsiteY535" fmla="*/ 4802523 h 6860747"/>
              <a:gd name="connsiteX536" fmla="*/ 7057174 w 12190523"/>
              <a:gd name="connsiteY536" fmla="*/ 4634713 h 6860747"/>
              <a:gd name="connsiteX537" fmla="*/ 7370176 w 12190523"/>
              <a:gd name="connsiteY537" fmla="*/ 4802523 h 6860747"/>
              <a:gd name="connsiteX538" fmla="*/ 7370176 w 12190523"/>
              <a:gd name="connsiteY538" fmla="*/ 5138145 h 6860747"/>
              <a:gd name="connsiteX539" fmla="*/ 7057174 w 12190523"/>
              <a:gd name="connsiteY539" fmla="*/ 5305956 h 6860747"/>
              <a:gd name="connsiteX540" fmla="*/ 6413436 w 12190523"/>
              <a:gd name="connsiteY540" fmla="*/ 5307604 h 6860747"/>
              <a:gd name="connsiteX541" fmla="*/ 6100730 w 12190523"/>
              <a:gd name="connsiteY541" fmla="*/ 5139793 h 6860747"/>
              <a:gd name="connsiteX542" fmla="*/ 6100730 w 12190523"/>
              <a:gd name="connsiteY542" fmla="*/ 4800052 h 6860747"/>
              <a:gd name="connsiteX543" fmla="*/ 6413141 w 12190523"/>
              <a:gd name="connsiteY543" fmla="*/ 4632515 h 6860747"/>
              <a:gd name="connsiteX544" fmla="*/ 6734122 w 12190523"/>
              <a:gd name="connsiteY544" fmla="*/ 4803073 h 6860747"/>
              <a:gd name="connsiteX545" fmla="*/ 6734122 w 12190523"/>
              <a:gd name="connsiteY545" fmla="*/ 5137321 h 6860747"/>
              <a:gd name="connsiteX546" fmla="*/ 6413436 w 12190523"/>
              <a:gd name="connsiteY546" fmla="*/ 5307604 h 6860747"/>
              <a:gd name="connsiteX547" fmla="*/ 6095114 w 12190523"/>
              <a:gd name="connsiteY547" fmla="*/ 5819551 h 6860747"/>
              <a:gd name="connsiteX548" fmla="*/ 5782112 w 12190523"/>
              <a:gd name="connsiteY548" fmla="*/ 5651740 h 6860747"/>
              <a:gd name="connsiteX549" fmla="*/ 5782112 w 12190523"/>
              <a:gd name="connsiteY549" fmla="*/ 5316118 h 6860747"/>
              <a:gd name="connsiteX550" fmla="*/ 6095114 w 12190523"/>
              <a:gd name="connsiteY550" fmla="*/ 5148307 h 6860747"/>
              <a:gd name="connsiteX551" fmla="*/ 6407820 w 12190523"/>
              <a:gd name="connsiteY551" fmla="*/ 5316118 h 6860747"/>
              <a:gd name="connsiteX552" fmla="*/ 6407820 w 12190523"/>
              <a:gd name="connsiteY552" fmla="*/ 5651740 h 6860747"/>
              <a:gd name="connsiteX553" fmla="*/ 6095114 w 12190523"/>
              <a:gd name="connsiteY553" fmla="*/ 5819551 h 6860747"/>
              <a:gd name="connsiteX554" fmla="*/ 5776792 w 12190523"/>
              <a:gd name="connsiteY554" fmla="*/ 5307879 h 6860747"/>
              <a:gd name="connsiteX555" fmla="*/ 5456401 w 12190523"/>
              <a:gd name="connsiteY555" fmla="*/ 5137596 h 6860747"/>
              <a:gd name="connsiteX556" fmla="*/ 5456401 w 12190523"/>
              <a:gd name="connsiteY556" fmla="*/ 4802798 h 6860747"/>
              <a:gd name="connsiteX557" fmla="*/ 5777087 w 12190523"/>
              <a:gd name="connsiteY557" fmla="*/ 4632515 h 6860747"/>
              <a:gd name="connsiteX558" fmla="*/ 6089794 w 12190523"/>
              <a:gd name="connsiteY558" fmla="*/ 4800326 h 6860747"/>
              <a:gd name="connsiteX559" fmla="*/ 6089794 w 12190523"/>
              <a:gd name="connsiteY559" fmla="*/ 5139793 h 6860747"/>
              <a:gd name="connsiteX560" fmla="*/ 5776792 w 12190523"/>
              <a:gd name="connsiteY560" fmla="*/ 5307879 h 6860747"/>
              <a:gd name="connsiteX561" fmla="*/ 5133054 w 12190523"/>
              <a:gd name="connsiteY561" fmla="*/ 5305956 h 6860747"/>
              <a:gd name="connsiteX562" fmla="*/ 4820053 w 12190523"/>
              <a:gd name="connsiteY562" fmla="*/ 5138145 h 6860747"/>
              <a:gd name="connsiteX563" fmla="*/ 4820053 w 12190523"/>
              <a:gd name="connsiteY563" fmla="*/ 4802523 h 6860747"/>
              <a:gd name="connsiteX564" fmla="*/ 5133054 w 12190523"/>
              <a:gd name="connsiteY564" fmla="*/ 4634713 h 6860747"/>
              <a:gd name="connsiteX565" fmla="*/ 5445761 w 12190523"/>
              <a:gd name="connsiteY565" fmla="*/ 4802523 h 6860747"/>
              <a:gd name="connsiteX566" fmla="*/ 5445761 w 12190523"/>
              <a:gd name="connsiteY566" fmla="*/ 5138145 h 6860747"/>
              <a:gd name="connsiteX567" fmla="*/ 5133054 w 12190523"/>
              <a:gd name="connsiteY567" fmla="*/ 5305956 h 6860747"/>
              <a:gd name="connsiteX568" fmla="*/ 4489317 w 12190523"/>
              <a:gd name="connsiteY568" fmla="*/ 5307604 h 6860747"/>
              <a:gd name="connsiteX569" fmla="*/ 4176610 w 12190523"/>
              <a:gd name="connsiteY569" fmla="*/ 5139793 h 6860747"/>
              <a:gd name="connsiteX570" fmla="*/ 4176610 w 12190523"/>
              <a:gd name="connsiteY570" fmla="*/ 4800052 h 6860747"/>
              <a:gd name="connsiteX571" fmla="*/ 4489021 w 12190523"/>
              <a:gd name="connsiteY571" fmla="*/ 4632515 h 6860747"/>
              <a:gd name="connsiteX572" fmla="*/ 4810003 w 12190523"/>
              <a:gd name="connsiteY572" fmla="*/ 4803073 h 6860747"/>
              <a:gd name="connsiteX573" fmla="*/ 4810003 w 12190523"/>
              <a:gd name="connsiteY573" fmla="*/ 5137321 h 6860747"/>
              <a:gd name="connsiteX574" fmla="*/ 4489317 w 12190523"/>
              <a:gd name="connsiteY574" fmla="*/ 5307604 h 6860747"/>
              <a:gd name="connsiteX575" fmla="*/ 4171290 w 12190523"/>
              <a:gd name="connsiteY575" fmla="*/ 5819551 h 6860747"/>
              <a:gd name="connsiteX576" fmla="*/ 3858584 w 12190523"/>
              <a:gd name="connsiteY576" fmla="*/ 5651740 h 6860747"/>
              <a:gd name="connsiteX577" fmla="*/ 3858584 w 12190523"/>
              <a:gd name="connsiteY577" fmla="*/ 5316118 h 6860747"/>
              <a:gd name="connsiteX578" fmla="*/ 4171290 w 12190523"/>
              <a:gd name="connsiteY578" fmla="*/ 5148307 h 6860747"/>
              <a:gd name="connsiteX579" fmla="*/ 4484292 w 12190523"/>
              <a:gd name="connsiteY579" fmla="*/ 5316118 h 6860747"/>
              <a:gd name="connsiteX580" fmla="*/ 4484292 w 12190523"/>
              <a:gd name="connsiteY580" fmla="*/ 5651740 h 6860747"/>
              <a:gd name="connsiteX581" fmla="*/ 4171290 w 12190523"/>
              <a:gd name="connsiteY581" fmla="*/ 5819551 h 6860747"/>
              <a:gd name="connsiteX582" fmla="*/ 3852672 w 12190523"/>
              <a:gd name="connsiteY582" fmla="*/ 5307879 h 6860747"/>
              <a:gd name="connsiteX583" fmla="*/ 3532281 w 12190523"/>
              <a:gd name="connsiteY583" fmla="*/ 5137596 h 6860747"/>
              <a:gd name="connsiteX584" fmla="*/ 3532281 w 12190523"/>
              <a:gd name="connsiteY584" fmla="*/ 4802798 h 6860747"/>
              <a:gd name="connsiteX585" fmla="*/ 3852968 w 12190523"/>
              <a:gd name="connsiteY585" fmla="*/ 4632515 h 6860747"/>
              <a:gd name="connsiteX586" fmla="*/ 4165674 w 12190523"/>
              <a:gd name="connsiteY586" fmla="*/ 4800326 h 6860747"/>
              <a:gd name="connsiteX587" fmla="*/ 4165674 w 12190523"/>
              <a:gd name="connsiteY587" fmla="*/ 5139793 h 6860747"/>
              <a:gd name="connsiteX588" fmla="*/ 3852672 w 12190523"/>
              <a:gd name="connsiteY588" fmla="*/ 5307879 h 6860747"/>
              <a:gd name="connsiteX589" fmla="*/ 3209230 w 12190523"/>
              <a:gd name="connsiteY589" fmla="*/ 5305956 h 6860747"/>
              <a:gd name="connsiteX590" fmla="*/ 2896229 w 12190523"/>
              <a:gd name="connsiteY590" fmla="*/ 5138145 h 6860747"/>
              <a:gd name="connsiteX591" fmla="*/ 2896229 w 12190523"/>
              <a:gd name="connsiteY591" fmla="*/ 4802523 h 6860747"/>
              <a:gd name="connsiteX592" fmla="*/ 3209230 w 12190523"/>
              <a:gd name="connsiteY592" fmla="*/ 4634713 h 6860747"/>
              <a:gd name="connsiteX593" fmla="*/ 3521937 w 12190523"/>
              <a:gd name="connsiteY593" fmla="*/ 4802523 h 6860747"/>
              <a:gd name="connsiteX594" fmla="*/ 3521937 w 12190523"/>
              <a:gd name="connsiteY594" fmla="*/ 5138145 h 6860747"/>
              <a:gd name="connsiteX595" fmla="*/ 3209230 w 12190523"/>
              <a:gd name="connsiteY595" fmla="*/ 5305956 h 6860747"/>
              <a:gd name="connsiteX596" fmla="*/ 2565197 w 12190523"/>
              <a:gd name="connsiteY596" fmla="*/ 5307604 h 6860747"/>
              <a:gd name="connsiteX597" fmla="*/ 2252491 w 12190523"/>
              <a:gd name="connsiteY597" fmla="*/ 5139793 h 6860747"/>
              <a:gd name="connsiteX598" fmla="*/ 2252491 w 12190523"/>
              <a:gd name="connsiteY598" fmla="*/ 4800052 h 6860747"/>
              <a:gd name="connsiteX599" fmla="*/ 2564902 w 12190523"/>
              <a:gd name="connsiteY599" fmla="*/ 4632515 h 6860747"/>
              <a:gd name="connsiteX600" fmla="*/ 2885884 w 12190523"/>
              <a:gd name="connsiteY600" fmla="*/ 4803073 h 6860747"/>
              <a:gd name="connsiteX601" fmla="*/ 2885884 w 12190523"/>
              <a:gd name="connsiteY601" fmla="*/ 5137321 h 6860747"/>
              <a:gd name="connsiteX602" fmla="*/ 2565197 w 12190523"/>
              <a:gd name="connsiteY602" fmla="*/ 5307604 h 6860747"/>
              <a:gd name="connsiteX603" fmla="*/ 2247171 w 12190523"/>
              <a:gd name="connsiteY603" fmla="*/ 5819551 h 6860747"/>
              <a:gd name="connsiteX604" fmla="*/ 1934169 w 12190523"/>
              <a:gd name="connsiteY604" fmla="*/ 5651740 h 6860747"/>
              <a:gd name="connsiteX605" fmla="*/ 1934169 w 12190523"/>
              <a:gd name="connsiteY605" fmla="*/ 5316118 h 6860747"/>
              <a:gd name="connsiteX606" fmla="*/ 2247171 w 12190523"/>
              <a:gd name="connsiteY606" fmla="*/ 5148307 h 6860747"/>
              <a:gd name="connsiteX607" fmla="*/ 2560173 w 12190523"/>
              <a:gd name="connsiteY607" fmla="*/ 5316118 h 6860747"/>
              <a:gd name="connsiteX608" fmla="*/ 2560173 w 12190523"/>
              <a:gd name="connsiteY608" fmla="*/ 5651740 h 6860747"/>
              <a:gd name="connsiteX609" fmla="*/ 2247171 w 12190523"/>
              <a:gd name="connsiteY609" fmla="*/ 5819551 h 6860747"/>
              <a:gd name="connsiteX610" fmla="*/ 1928848 w 12190523"/>
              <a:gd name="connsiteY610" fmla="*/ 5307879 h 6860747"/>
              <a:gd name="connsiteX611" fmla="*/ 1608458 w 12190523"/>
              <a:gd name="connsiteY611" fmla="*/ 5137596 h 6860747"/>
              <a:gd name="connsiteX612" fmla="*/ 1608458 w 12190523"/>
              <a:gd name="connsiteY612" fmla="*/ 4802798 h 6860747"/>
              <a:gd name="connsiteX613" fmla="*/ 1929144 w 12190523"/>
              <a:gd name="connsiteY613" fmla="*/ 4632515 h 6860747"/>
              <a:gd name="connsiteX614" fmla="*/ 2241850 w 12190523"/>
              <a:gd name="connsiteY614" fmla="*/ 4800326 h 6860747"/>
              <a:gd name="connsiteX615" fmla="*/ 2241850 w 12190523"/>
              <a:gd name="connsiteY615" fmla="*/ 5139793 h 6860747"/>
              <a:gd name="connsiteX616" fmla="*/ 1928848 w 12190523"/>
              <a:gd name="connsiteY616" fmla="*/ 5307879 h 6860747"/>
              <a:gd name="connsiteX617" fmla="*/ 1285111 w 12190523"/>
              <a:gd name="connsiteY617" fmla="*/ 5305956 h 6860747"/>
              <a:gd name="connsiteX618" fmla="*/ 972404 w 12190523"/>
              <a:gd name="connsiteY618" fmla="*/ 5137871 h 6860747"/>
              <a:gd name="connsiteX619" fmla="*/ 972404 w 12190523"/>
              <a:gd name="connsiteY619" fmla="*/ 4802249 h 6860747"/>
              <a:gd name="connsiteX620" fmla="*/ 1285406 w 12190523"/>
              <a:gd name="connsiteY620" fmla="*/ 4634438 h 6860747"/>
              <a:gd name="connsiteX621" fmla="*/ 1598113 w 12190523"/>
              <a:gd name="connsiteY621" fmla="*/ 4802249 h 6860747"/>
              <a:gd name="connsiteX622" fmla="*/ 1598113 w 12190523"/>
              <a:gd name="connsiteY622" fmla="*/ 5137871 h 6860747"/>
              <a:gd name="connsiteX623" fmla="*/ 1285111 w 12190523"/>
              <a:gd name="connsiteY623" fmla="*/ 5305956 h 6860747"/>
              <a:gd name="connsiteX624" fmla="*/ 1285111 w 12190523"/>
              <a:gd name="connsiteY624" fmla="*/ 1552320 h 6860747"/>
              <a:gd name="connsiteX625" fmla="*/ 1597817 w 12190523"/>
              <a:gd name="connsiteY625" fmla="*/ 1720131 h 6860747"/>
              <a:gd name="connsiteX626" fmla="*/ 1597817 w 12190523"/>
              <a:gd name="connsiteY626" fmla="*/ 2055752 h 6860747"/>
              <a:gd name="connsiteX627" fmla="*/ 1285111 w 12190523"/>
              <a:gd name="connsiteY627" fmla="*/ 2223563 h 6860747"/>
              <a:gd name="connsiteX628" fmla="*/ 972404 w 12190523"/>
              <a:gd name="connsiteY628" fmla="*/ 2055752 h 6860747"/>
              <a:gd name="connsiteX629" fmla="*/ 972404 w 12190523"/>
              <a:gd name="connsiteY629" fmla="*/ 1720131 h 6860747"/>
              <a:gd name="connsiteX630" fmla="*/ 1285111 w 12190523"/>
              <a:gd name="connsiteY630" fmla="*/ 1552320 h 6860747"/>
              <a:gd name="connsiteX631" fmla="*/ 1929144 w 12190523"/>
              <a:gd name="connsiteY631" fmla="*/ 1550397 h 6860747"/>
              <a:gd name="connsiteX632" fmla="*/ 2241850 w 12190523"/>
              <a:gd name="connsiteY632" fmla="*/ 1718208 h 6860747"/>
              <a:gd name="connsiteX633" fmla="*/ 2241850 w 12190523"/>
              <a:gd name="connsiteY633" fmla="*/ 2057675 h 6860747"/>
              <a:gd name="connsiteX634" fmla="*/ 1928553 w 12190523"/>
              <a:gd name="connsiteY634" fmla="*/ 2225761 h 6860747"/>
              <a:gd name="connsiteX635" fmla="*/ 1608162 w 12190523"/>
              <a:gd name="connsiteY635" fmla="*/ 2055478 h 6860747"/>
              <a:gd name="connsiteX636" fmla="*/ 1608162 w 12190523"/>
              <a:gd name="connsiteY636" fmla="*/ 1720680 h 6860747"/>
              <a:gd name="connsiteX637" fmla="*/ 1929144 w 12190523"/>
              <a:gd name="connsiteY637" fmla="*/ 1550397 h 6860747"/>
              <a:gd name="connsiteX638" fmla="*/ 2247171 w 12190523"/>
              <a:gd name="connsiteY638" fmla="*/ 1038450 h 6860747"/>
              <a:gd name="connsiteX639" fmla="*/ 2560173 w 12190523"/>
              <a:gd name="connsiteY639" fmla="*/ 1206261 h 6860747"/>
              <a:gd name="connsiteX640" fmla="*/ 2560173 w 12190523"/>
              <a:gd name="connsiteY640" fmla="*/ 1541883 h 6860747"/>
              <a:gd name="connsiteX641" fmla="*/ 2247171 w 12190523"/>
              <a:gd name="connsiteY641" fmla="*/ 1709694 h 6860747"/>
              <a:gd name="connsiteX642" fmla="*/ 1934169 w 12190523"/>
              <a:gd name="connsiteY642" fmla="*/ 1541883 h 6860747"/>
              <a:gd name="connsiteX643" fmla="*/ 1934169 w 12190523"/>
              <a:gd name="connsiteY643" fmla="*/ 1206261 h 6860747"/>
              <a:gd name="connsiteX644" fmla="*/ 2247171 w 12190523"/>
              <a:gd name="connsiteY644" fmla="*/ 1038450 h 6860747"/>
              <a:gd name="connsiteX645" fmla="*/ 2565197 w 12190523"/>
              <a:gd name="connsiteY645" fmla="*/ 1550397 h 6860747"/>
              <a:gd name="connsiteX646" fmla="*/ 2886179 w 12190523"/>
              <a:gd name="connsiteY646" fmla="*/ 1720955 h 6860747"/>
              <a:gd name="connsiteX647" fmla="*/ 2886179 w 12190523"/>
              <a:gd name="connsiteY647" fmla="*/ 2055203 h 6860747"/>
              <a:gd name="connsiteX648" fmla="*/ 2565493 w 12190523"/>
              <a:gd name="connsiteY648" fmla="*/ 2225486 h 6860747"/>
              <a:gd name="connsiteX649" fmla="*/ 2252786 w 12190523"/>
              <a:gd name="connsiteY649" fmla="*/ 2057675 h 6860747"/>
              <a:gd name="connsiteX650" fmla="*/ 2252786 w 12190523"/>
              <a:gd name="connsiteY650" fmla="*/ 1717933 h 6860747"/>
              <a:gd name="connsiteX651" fmla="*/ 2565197 w 12190523"/>
              <a:gd name="connsiteY651" fmla="*/ 1550397 h 6860747"/>
              <a:gd name="connsiteX652" fmla="*/ 3209230 w 12190523"/>
              <a:gd name="connsiteY652" fmla="*/ 1552320 h 6860747"/>
              <a:gd name="connsiteX653" fmla="*/ 3521937 w 12190523"/>
              <a:gd name="connsiteY653" fmla="*/ 1720131 h 6860747"/>
              <a:gd name="connsiteX654" fmla="*/ 3521937 w 12190523"/>
              <a:gd name="connsiteY654" fmla="*/ 2055752 h 6860747"/>
              <a:gd name="connsiteX655" fmla="*/ 3209230 w 12190523"/>
              <a:gd name="connsiteY655" fmla="*/ 2223563 h 6860747"/>
              <a:gd name="connsiteX656" fmla="*/ 2896229 w 12190523"/>
              <a:gd name="connsiteY656" fmla="*/ 2055752 h 6860747"/>
              <a:gd name="connsiteX657" fmla="*/ 2896229 w 12190523"/>
              <a:gd name="connsiteY657" fmla="*/ 1720131 h 6860747"/>
              <a:gd name="connsiteX658" fmla="*/ 3209230 w 12190523"/>
              <a:gd name="connsiteY658" fmla="*/ 1552320 h 6860747"/>
              <a:gd name="connsiteX659" fmla="*/ 3852968 w 12190523"/>
              <a:gd name="connsiteY659" fmla="*/ 1550397 h 6860747"/>
              <a:gd name="connsiteX660" fmla="*/ 4165674 w 12190523"/>
              <a:gd name="connsiteY660" fmla="*/ 1718208 h 6860747"/>
              <a:gd name="connsiteX661" fmla="*/ 4165674 w 12190523"/>
              <a:gd name="connsiteY661" fmla="*/ 2057675 h 6860747"/>
              <a:gd name="connsiteX662" fmla="*/ 3852377 w 12190523"/>
              <a:gd name="connsiteY662" fmla="*/ 2225761 h 6860747"/>
              <a:gd name="connsiteX663" fmla="*/ 3531986 w 12190523"/>
              <a:gd name="connsiteY663" fmla="*/ 2055478 h 6860747"/>
              <a:gd name="connsiteX664" fmla="*/ 3531986 w 12190523"/>
              <a:gd name="connsiteY664" fmla="*/ 1720680 h 6860747"/>
              <a:gd name="connsiteX665" fmla="*/ 3852968 w 12190523"/>
              <a:gd name="connsiteY665" fmla="*/ 1550397 h 6860747"/>
              <a:gd name="connsiteX666" fmla="*/ 4171290 w 12190523"/>
              <a:gd name="connsiteY666" fmla="*/ 1038450 h 6860747"/>
              <a:gd name="connsiteX667" fmla="*/ 4484292 w 12190523"/>
              <a:gd name="connsiteY667" fmla="*/ 1206261 h 6860747"/>
              <a:gd name="connsiteX668" fmla="*/ 4484292 w 12190523"/>
              <a:gd name="connsiteY668" fmla="*/ 1541883 h 6860747"/>
              <a:gd name="connsiteX669" fmla="*/ 4171290 w 12190523"/>
              <a:gd name="connsiteY669" fmla="*/ 1709694 h 6860747"/>
              <a:gd name="connsiteX670" fmla="*/ 3858584 w 12190523"/>
              <a:gd name="connsiteY670" fmla="*/ 1541883 h 6860747"/>
              <a:gd name="connsiteX671" fmla="*/ 3858584 w 12190523"/>
              <a:gd name="connsiteY671" fmla="*/ 1206261 h 6860747"/>
              <a:gd name="connsiteX672" fmla="*/ 4171290 w 12190523"/>
              <a:gd name="connsiteY672" fmla="*/ 1038450 h 6860747"/>
              <a:gd name="connsiteX673" fmla="*/ 4489021 w 12190523"/>
              <a:gd name="connsiteY673" fmla="*/ 1550397 h 6860747"/>
              <a:gd name="connsiteX674" fmla="*/ 4810003 w 12190523"/>
              <a:gd name="connsiteY674" fmla="*/ 1720955 h 6860747"/>
              <a:gd name="connsiteX675" fmla="*/ 4810003 w 12190523"/>
              <a:gd name="connsiteY675" fmla="*/ 2055203 h 6860747"/>
              <a:gd name="connsiteX676" fmla="*/ 4489317 w 12190523"/>
              <a:gd name="connsiteY676" fmla="*/ 2225486 h 6860747"/>
              <a:gd name="connsiteX677" fmla="*/ 4176610 w 12190523"/>
              <a:gd name="connsiteY677" fmla="*/ 2057675 h 6860747"/>
              <a:gd name="connsiteX678" fmla="*/ 4176610 w 12190523"/>
              <a:gd name="connsiteY678" fmla="*/ 1717933 h 6860747"/>
              <a:gd name="connsiteX679" fmla="*/ 4489021 w 12190523"/>
              <a:gd name="connsiteY679" fmla="*/ 1550397 h 6860747"/>
              <a:gd name="connsiteX680" fmla="*/ 5133054 w 12190523"/>
              <a:gd name="connsiteY680" fmla="*/ 1552320 h 6860747"/>
              <a:gd name="connsiteX681" fmla="*/ 5445761 w 12190523"/>
              <a:gd name="connsiteY681" fmla="*/ 1720131 h 6860747"/>
              <a:gd name="connsiteX682" fmla="*/ 5445761 w 12190523"/>
              <a:gd name="connsiteY682" fmla="*/ 2055752 h 6860747"/>
              <a:gd name="connsiteX683" fmla="*/ 5133054 w 12190523"/>
              <a:gd name="connsiteY683" fmla="*/ 2223563 h 6860747"/>
              <a:gd name="connsiteX684" fmla="*/ 4820053 w 12190523"/>
              <a:gd name="connsiteY684" fmla="*/ 2055752 h 6860747"/>
              <a:gd name="connsiteX685" fmla="*/ 4820053 w 12190523"/>
              <a:gd name="connsiteY685" fmla="*/ 1720131 h 6860747"/>
              <a:gd name="connsiteX686" fmla="*/ 5133054 w 12190523"/>
              <a:gd name="connsiteY686" fmla="*/ 1552320 h 6860747"/>
              <a:gd name="connsiteX687" fmla="*/ 5777087 w 12190523"/>
              <a:gd name="connsiteY687" fmla="*/ 1550397 h 6860747"/>
              <a:gd name="connsiteX688" fmla="*/ 6089794 w 12190523"/>
              <a:gd name="connsiteY688" fmla="*/ 1718208 h 6860747"/>
              <a:gd name="connsiteX689" fmla="*/ 6089794 w 12190523"/>
              <a:gd name="connsiteY689" fmla="*/ 2057675 h 6860747"/>
              <a:gd name="connsiteX690" fmla="*/ 5776497 w 12190523"/>
              <a:gd name="connsiteY690" fmla="*/ 2225761 h 6860747"/>
              <a:gd name="connsiteX691" fmla="*/ 5456105 w 12190523"/>
              <a:gd name="connsiteY691" fmla="*/ 2055478 h 6860747"/>
              <a:gd name="connsiteX692" fmla="*/ 5456105 w 12190523"/>
              <a:gd name="connsiteY692" fmla="*/ 1720680 h 6860747"/>
              <a:gd name="connsiteX693" fmla="*/ 5777087 w 12190523"/>
              <a:gd name="connsiteY693" fmla="*/ 1550397 h 6860747"/>
              <a:gd name="connsiteX694" fmla="*/ 6095114 w 12190523"/>
              <a:gd name="connsiteY694" fmla="*/ 1038450 h 6860747"/>
              <a:gd name="connsiteX695" fmla="*/ 6407820 w 12190523"/>
              <a:gd name="connsiteY695" fmla="*/ 1206261 h 6860747"/>
              <a:gd name="connsiteX696" fmla="*/ 6407820 w 12190523"/>
              <a:gd name="connsiteY696" fmla="*/ 1541883 h 6860747"/>
              <a:gd name="connsiteX697" fmla="*/ 6095114 w 12190523"/>
              <a:gd name="connsiteY697" fmla="*/ 1709694 h 6860747"/>
              <a:gd name="connsiteX698" fmla="*/ 5782112 w 12190523"/>
              <a:gd name="connsiteY698" fmla="*/ 1541883 h 6860747"/>
              <a:gd name="connsiteX699" fmla="*/ 5782112 w 12190523"/>
              <a:gd name="connsiteY699" fmla="*/ 1206261 h 6860747"/>
              <a:gd name="connsiteX700" fmla="*/ 6095114 w 12190523"/>
              <a:gd name="connsiteY700" fmla="*/ 1038450 h 6860747"/>
              <a:gd name="connsiteX701" fmla="*/ 6413141 w 12190523"/>
              <a:gd name="connsiteY701" fmla="*/ 1550397 h 6860747"/>
              <a:gd name="connsiteX702" fmla="*/ 6734122 w 12190523"/>
              <a:gd name="connsiteY702" fmla="*/ 1720955 h 6860747"/>
              <a:gd name="connsiteX703" fmla="*/ 6734122 w 12190523"/>
              <a:gd name="connsiteY703" fmla="*/ 2055203 h 6860747"/>
              <a:gd name="connsiteX704" fmla="*/ 6413436 w 12190523"/>
              <a:gd name="connsiteY704" fmla="*/ 2225486 h 6860747"/>
              <a:gd name="connsiteX705" fmla="*/ 6100730 w 12190523"/>
              <a:gd name="connsiteY705" fmla="*/ 2057675 h 6860747"/>
              <a:gd name="connsiteX706" fmla="*/ 6100730 w 12190523"/>
              <a:gd name="connsiteY706" fmla="*/ 1717933 h 6860747"/>
              <a:gd name="connsiteX707" fmla="*/ 6413141 w 12190523"/>
              <a:gd name="connsiteY707" fmla="*/ 1550397 h 6860747"/>
              <a:gd name="connsiteX708" fmla="*/ 7057174 w 12190523"/>
              <a:gd name="connsiteY708" fmla="*/ 1552320 h 6860747"/>
              <a:gd name="connsiteX709" fmla="*/ 7370176 w 12190523"/>
              <a:gd name="connsiteY709" fmla="*/ 1720131 h 6860747"/>
              <a:gd name="connsiteX710" fmla="*/ 7370176 w 12190523"/>
              <a:gd name="connsiteY710" fmla="*/ 2055752 h 6860747"/>
              <a:gd name="connsiteX711" fmla="*/ 7057174 w 12190523"/>
              <a:gd name="connsiteY711" fmla="*/ 2223563 h 6860747"/>
              <a:gd name="connsiteX712" fmla="*/ 6744172 w 12190523"/>
              <a:gd name="connsiteY712" fmla="*/ 2055752 h 6860747"/>
              <a:gd name="connsiteX713" fmla="*/ 6744172 w 12190523"/>
              <a:gd name="connsiteY713" fmla="*/ 1720131 h 6860747"/>
              <a:gd name="connsiteX714" fmla="*/ 7057174 w 12190523"/>
              <a:gd name="connsiteY714" fmla="*/ 1552320 h 6860747"/>
              <a:gd name="connsiteX715" fmla="*/ 7701207 w 12190523"/>
              <a:gd name="connsiteY715" fmla="*/ 1550397 h 6860747"/>
              <a:gd name="connsiteX716" fmla="*/ 8013913 w 12190523"/>
              <a:gd name="connsiteY716" fmla="*/ 1718208 h 6860747"/>
              <a:gd name="connsiteX717" fmla="*/ 8013913 w 12190523"/>
              <a:gd name="connsiteY717" fmla="*/ 2057675 h 6860747"/>
              <a:gd name="connsiteX718" fmla="*/ 7700616 w 12190523"/>
              <a:gd name="connsiteY718" fmla="*/ 2225761 h 6860747"/>
              <a:gd name="connsiteX719" fmla="*/ 7380225 w 12190523"/>
              <a:gd name="connsiteY719" fmla="*/ 2055478 h 6860747"/>
              <a:gd name="connsiteX720" fmla="*/ 7380225 w 12190523"/>
              <a:gd name="connsiteY720" fmla="*/ 1720680 h 6860747"/>
              <a:gd name="connsiteX721" fmla="*/ 7701207 w 12190523"/>
              <a:gd name="connsiteY721" fmla="*/ 1550397 h 6860747"/>
              <a:gd name="connsiteX722" fmla="*/ 8019233 w 12190523"/>
              <a:gd name="connsiteY722" fmla="*/ 1038450 h 6860747"/>
              <a:gd name="connsiteX723" fmla="*/ 8331940 w 12190523"/>
              <a:gd name="connsiteY723" fmla="*/ 1206261 h 6860747"/>
              <a:gd name="connsiteX724" fmla="*/ 8331940 w 12190523"/>
              <a:gd name="connsiteY724" fmla="*/ 1541883 h 6860747"/>
              <a:gd name="connsiteX725" fmla="*/ 8019233 w 12190523"/>
              <a:gd name="connsiteY725" fmla="*/ 1709694 h 6860747"/>
              <a:gd name="connsiteX726" fmla="*/ 7706232 w 12190523"/>
              <a:gd name="connsiteY726" fmla="*/ 1541883 h 6860747"/>
              <a:gd name="connsiteX727" fmla="*/ 7706232 w 12190523"/>
              <a:gd name="connsiteY727" fmla="*/ 1206261 h 6860747"/>
              <a:gd name="connsiteX728" fmla="*/ 8019233 w 12190523"/>
              <a:gd name="connsiteY728" fmla="*/ 1038450 h 6860747"/>
              <a:gd name="connsiteX729" fmla="*/ 8336964 w 12190523"/>
              <a:gd name="connsiteY729" fmla="*/ 1550397 h 6860747"/>
              <a:gd name="connsiteX730" fmla="*/ 8657946 w 12190523"/>
              <a:gd name="connsiteY730" fmla="*/ 1720955 h 6860747"/>
              <a:gd name="connsiteX731" fmla="*/ 8657946 w 12190523"/>
              <a:gd name="connsiteY731" fmla="*/ 2055203 h 6860747"/>
              <a:gd name="connsiteX732" fmla="*/ 8337260 w 12190523"/>
              <a:gd name="connsiteY732" fmla="*/ 2225486 h 6860747"/>
              <a:gd name="connsiteX733" fmla="*/ 8024554 w 12190523"/>
              <a:gd name="connsiteY733" fmla="*/ 2057675 h 6860747"/>
              <a:gd name="connsiteX734" fmla="*/ 8024554 w 12190523"/>
              <a:gd name="connsiteY734" fmla="*/ 1717933 h 6860747"/>
              <a:gd name="connsiteX735" fmla="*/ 8336964 w 12190523"/>
              <a:gd name="connsiteY735" fmla="*/ 1550397 h 6860747"/>
              <a:gd name="connsiteX736" fmla="*/ 8981293 w 12190523"/>
              <a:gd name="connsiteY736" fmla="*/ 1552320 h 6860747"/>
              <a:gd name="connsiteX737" fmla="*/ 9294295 w 12190523"/>
              <a:gd name="connsiteY737" fmla="*/ 1720131 h 6860747"/>
              <a:gd name="connsiteX738" fmla="*/ 9294295 w 12190523"/>
              <a:gd name="connsiteY738" fmla="*/ 2055752 h 6860747"/>
              <a:gd name="connsiteX739" fmla="*/ 8981293 w 12190523"/>
              <a:gd name="connsiteY739" fmla="*/ 2223563 h 6860747"/>
              <a:gd name="connsiteX740" fmla="*/ 8668291 w 12190523"/>
              <a:gd name="connsiteY740" fmla="*/ 2055752 h 6860747"/>
              <a:gd name="connsiteX741" fmla="*/ 8668291 w 12190523"/>
              <a:gd name="connsiteY741" fmla="*/ 1720131 h 6860747"/>
              <a:gd name="connsiteX742" fmla="*/ 8981293 w 12190523"/>
              <a:gd name="connsiteY742" fmla="*/ 1552320 h 6860747"/>
              <a:gd name="connsiteX743" fmla="*/ 9625031 w 12190523"/>
              <a:gd name="connsiteY743" fmla="*/ 1550397 h 6860747"/>
              <a:gd name="connsiteX744" fmla="*/ 9937737 w 12190523"/>
              <a:gd name="connsiteY744" fmla="*/ 1718208 h 6860747"/>
              <a:gd name="connsiteX745" fmla="*/ 9937737 w 12190523"/>
              <a:gd name="connsiteY745" fmla="*/ 2057675 h 6860747"/>
              <a:gd name="connsiteX746" fmla="*/ 9624440 w 12190523"/>
              <a:gd name="connsiteY746" fmla="*/ 2225761 h 6860747"/>
              <a:gd name="connsiteX747" fmla="*/ 9304048 w 12190523"/>
              <a:gd name="connsiteY747" fmla="*/ 2055478 h 6860747"/>
              <a:gd name="connsiteX748" fmla="*/ 9304048 w 12190523"/>
              <a:gd name="connsiteY748" fmla="*/ 1720680 h 6860747"/>
              <a:gd name="connsiteX749" fmla="*/ 9625031 w 12190523"/>
              <a:gd name="connsiteY749" fmla="*/ 1550397 h 6860747"/>
              <a:gd name="connsiteX750" fmla="*/ 9943057 w 12190523"/>
              <a:gd name="connsiteY750" fmla="*/ 1038450 h 6860747"/>
              <a:gd name="connsiteX751" fmla="*/ 10256059 w 12190523"/>
              <a:gd name="connsiteY751" fmla="*/ 1206261 h 6860747"/>
              <a:gd name="connsiteX752" fmla="*/ 10256059 w 12190523"/>
              <a:gd name="connsiteY752" fmla="*/ 1541883 h 6860747"/>
              <a:gd name="connsiteX753" fmla="*/ 9943057 w 12190523"/>
              <a:gd name="connsiteY753" fmla="*/ 1709694 h 6860747"/>
              <a:gd name="connsiteX754" fmla="*/ 9630055 w 12190523"/>
              <a:gd name="connsiteY754" fmla="*/ 1541883 h 6860747"/>
              <a:gd name="connsiteX755" fmla="*/ 9630055 w 12190523"/>
              <a:gd name="connsiteY755" fmla="*/ 1206261 h 6860747"/>
              <a:gd name="connsiteX756" fmla="*/ 9943057 w 12190523"/>
              <a:gd name="connsiteY756" fmla="*/ 1038450 h 6860747"/>
              <a:gd name="connsiteX757" fmla="*/ 10261083 w 12190523"/>
              <a:gd name="connsiteY757" fmla="*/ 1550397 h 6860747"/>
              <a:gd name="connsiteX758" fmla="*/ 10582066 w 12190523"/>
              <a:gd name="connsiteY758" fmla="*/ 1720955 h 6860747"/>
              <a:gd name="connsiteX759" fmla="*/ 10582066 w 12190523"/>
              <a:gd name="connsiteY759" fmla="*/ 2055203 h 6860747"/>
              <a:gd name="connsiteX760" fmla="*/ 10261379 w 12190523"/>
              <a:gd name="connsiteY760" fmla="*/ 2225486 h 6860747"/>
              <a:gd name="connsiteX761" fmla="*/ 9948673 w 12190523"/>
              <a:gd name="connsiteY761" fmla="*/ 2057675 h 6860747"/>
              <a:gd name="connsiteX762" fmla="*/ 9948673 w 12190523"/>
              <a:gd name="connsiteY762" fmla="*/ 1717933 h 6860747"/>
              <a:gd name="connsiteX763" fmla="*/ 10261083 w 12190523"/>
              <a:gd name="connsiteY763" fmla="*/ 1550397 h 6860747"/>
              <a:gd name="connsiteX764" fmla="*/ 10905117 w 12190523"/>
              <a:gd name="connsiteY764" fmla="*/ 1552320 h 6860747"/>
              <a:gd name="connsiteX765" fmla="*/ 11218119 w 12190523"/>
              <a:gd name="connsiteY765" fmla="*/ 1720131 h 6860747"/>
              <a:gd name="connsiteX766" fmla="*/ 11218119 w 12190523"/>
              <a:gd name="connsiteY766" fmla="*/ 2055752 h 6860747"/>
              <a:gd name="connsiteX767" fmla="*/ 10905117 w 12190523"/>
              <a:gd name="connsiteY767" fmla="*/ 2223563 h 6860747"/>
              <a:gd name="connsiteX768" fmla="*/ 10592411 w 12190523"/>
              <a:gd name="connsiteY768" fmla="*/ 2055752 h 6860747"/>
              <a:gd name="connsiteX769" fmla="*/ 10592411 w 12190523"/>
              <a:gd name="connsiteY769" fmla="*/ 1720131 h 6860747"/>
              <a:gd name="connsiteX770" fmla="*/ 10905117 w 12190523"/>
              <a:gd name="connsiteY770" fmla="*/ 1552320 h 6860747"/>
              <a:gd name="connsiteX771" fmla="*/ 10905117 w 12190523"/>
              <a:gd name="connsiteY771" fmla="*/ 4278492 h 6860747"/>
              <a:gd name="connsiteX772" fmla="*/ 10592411 w 12190523"/>
              <a:gd name="connsiteY772" fmla="*/ 4110681 h 6860747"/>
              <a:gd name="connsiteX773" fmla="*/ 10592411 w 12190523"/>
              <a:gd name="connsiteY773" fmla="*/ 3775059 h 6860747"/>
              <a:gd name="connsiteX774" fmla="*/ 10905117 w 12190523"/>
              <a:gd name="connsiteY774" fmla="*/ 3607248 h 6860747"/>
              <a:gd name="connsiteX775" fmla="*/ 11218119 w 12190523"/>
              <a:gd name="connsiteY775" fmla="*/ 3775059 h 6860747"/>
              <a:gd name="connsiteX776" fmla="*/ 11218119 w 12190523"/>
              <a:gd name="connsiteY776" fmla="*/ 4110681 h 6860747"/>
              <a:gd name="connsiteX777" fmla="*/ 10905117 w 12190523"/>
              <a:gd name="connsiteY777" fmla="*/ 4278492 h 6860747"/>
              <a:gd name="connsiteX778" fmla="*/ 10261379 w 12190523"/>
              <a:gd name="connsiteY778" fmla="*/ 4280415 h 6860747"/>
              <a:gd name="connsiteX779" fmla="*/ 9948673 w 12190523"/>
              <a:gd name="connsiteY779" fmla="*/ 4112604 h 6860747"/>
              <a:gd name="connsiteX780" fmla="*/ 9948673 w 12190523"/>
              <a:gd name="connsiteY780" fmla="*/ 3772862 h 6860747"/>
              <a:gd name="connsiteX781" fmla="*/ 10261083 w 12190523"/>
              <a:gd name="connsiteY781" fmla="*/ 3605326 h 6860747"/>
              <a:gd name="connsiteX782" fmla="*/ 10582066 w 12190523"/>
              <a:gd name="connsiteY782" fmla="*/ 3775883 h 6860747"/>
              <a:gd name="connsiteX783" fmla="*/ 10582066 w 12190523"/>
              <a:gd name="connsiteY783" fmla="*/ 4110132 h 6860747"/>
              <a:gd name="connsiteX784" fmla="*/ 10261379 w 12190523"/>
              <a:gd name="connsiteY784" fmla="*/ 4280415 h 6860747"/>
              <a:gd name="connsiteX785" fmla="*/ 9943057 w 12190523"/>
              <a:gd name="connsiteY785" fmla="*/ 4792087 h 6860747"/>
              <a:gd name="connsiteX786" fmla="*/ 9630055 w 12190523"/>
              <a:gd name="connsiteY786" fmla="*/ 4624276 h 6860747"/>
              <a:gd name="connsiteX787" fmla="*/ 9630055 w 12190523"/>
              <a:gd name="connsiteY787" fmla="*/ 4288654 h 6860747"/>
              <a:gd name="connsiteX788" fmla="*/ 9943057 w 12190523"/>
              <a:gd name="connsiteY788" fmla="*/ 4120843 h 6860747"/>
              <a:gd name="connsiteX789" fmla="*/ 10256059 w 12190523"/>
              <a:gd name="connsiteY789" fmla="*/ 4288654 h 6860747"/>
              <a:gd name="connsiteX790" fmla="*/ 10256059 w 12190523"/>
              <a:gd name="connsiteY790" fmla="*/ 4624276 h 6860747"/>
              <a:gd name="connsiteX791" fmla="*/ 9943057 w 12190523"/>
              <a:gd name="connsiteY791" fmla="*/ 4792087 h 6860747"/>
              <a:gd name="connsiteX792" fmla="*/ 9624735 w 12190523"/>
              <a:gd name="connsiteY792" fmla="*/ 4280415 h 6860747"/>
              <a:gd name="connsiteX793" fmla="*/ 9304344 w 12190523"/>
              <a:gd name="connsiteY793" fmla="*/ 4110132 h 6860747"/>
              <a:gd name="connsiteX794" fmla="*/ 9304344 w 12190523"/>
              <a:gd name="connsiteY794" fmla="*/ 3775334 h 6860747"/>
              <a:gd name="connsiteX795" fmla="*/ 9625031 w 12190523"/>
              <a:gd name="connsiteY795" fmla="*/ 3605051 h 6860747"/>
              <a:gd name="connsiteX796" fmla="*/ 9937737 w 12190523"/>
              <a:gd name="connsiteY796" fmla="*/ 3772862 h 6860747"/>
              <a:gd name="connsiteX797" fmla="*/ 9937737 w 12190523"/>
              <a:gd name="connsiteY797" fmla="*/ 4112329 h 6860747"/>
              <a:gd name="connsiteX798" fmla="*/ 9624735 w 12190523"/>
              <a:gd name="connsiteY798" fmla="*/ 4280415 h 6860747"/>
              <a:gd name="connsiteX799" fmla="*/ 8981293 w 12190523"/>
              <a:gd name="connsiteY799" fmla="*/ 4278492 h 6860747"/>
              <a:gd name="connsiteX800" fmla="*/ 8668291 w 12190523"/>
              <a:gd name="connsiteY800" fmla="*/ 4110681 h 6860747"/>
              <a:gd name="connsiteX801" fmla="*/ 8668291 w 12190523"/>
              <a:gd name="connsiteY801" fmla="*/ 3775059 h 6860747"/>
              <a:gd name="connsiteX802" fmla="*/ 8981293 w 12190523"/>
              <a:gd name="connsiteY802" fmla="*/ 3607248 h 6860747"/>
              <a:gd name="connsiteX803" fmla="*/ 9294295 w 12190523"/>
              <a:gd name="connsiteY803" fmla="*/ 3775059 h 6860747"/>
              <a:gd name="connsiteX804" fmla="*/ 9294295 w 12190523"/>
              <a:gd name="connsiteY804" fmla="*/ 4110681 h 6860747"/>
              <a:gd name="connsiteX805" fmla="*/ 8981293 w 12190523"/>
              <a:gd name="connsiteY805" fmla="*/ 4278492 h 6860747"/>
              <a:gd name="connsiteX806" fmla="*/ 8337260 w 12190523"/>
              <a:gd name="connsiteY806" fmla="*/ 4280415 h 6860747"/>
              <a:gd name="connsiteX807" fmla="*/ 8024554 w 12190523"/>
              <a:gd name="connsiteY807" fmla="*/ 4112604 h 6860747"/>
              <a:gd name="connsiteX808" fmla="*/ 8024554 w 12190523"/>
              <a:gd name="connsiteY808" fmla="*/ 3772862 h 6860747"/>
              <a:gd name="connsiteX809" fmla="*/ 8336964 w 12190523"/>
              <a:gd name="connsiteY809" fmla="*/ 3605326 h 6860747"/>
              <a:gd name="connsiteX810" fmla="*/ 8657946 w 12190523"/>
              <a:gd name="connsiteY810" fmla="*/ 3775883 h 6860747"/>
              <a:gd name="connsiteX811" fmla="*/ 8657946 w 12190523"/>
              <a:gd name="connsiteY811" fmla="*/ 4110132 h 6860747"/>
              <a:gd name="connsiteX812" fmla="*/ 8337260 w 12190523"/>
              <a:gd name="connsiteY812" fmla="*/ 4280415 h 6860747"/>
              <a:gd name="connsiteX813" fmla="*/ 8019233 w 12190523"/>
              <a:gd name="connsiteY813" fmla="*/ 4792087 h 6860747"/>
              <a:gd name="connsiteX814" fmla="*/ 7706232 w 12190523"/>
              <a:gd name="connsiteY814" fmla="*/ 4624276 h 6860747"/>
              <a:gd name="connsiteX815" fmla="*/ 7706232 w 12190523"/>
              <a:gd name="connsiteY815" fmla="*/ 4288654 h 6860747"/>
              <a:gd name="connsiteX816" fmla="*/ 8019233 w 12190523"/>
              <a:gd name="connsiteY816" fmla="*/ 4120843 h 6860747"/>
              <a:gd name="connsiteX817" fmla="*/ 8331940 w 12190523"/>
              <a:gd name="connsiteY817" fmla="*/ 4288654 h 6860747"/>
              <a:gd name="connsiteX818" fmla="*/ 8331940 w 12190523"/>
              <a:gd name="connsiteY818" fmla="*/ 4624276 h 6860747"/>
              <a:gd name="connsiteX819" fmla="*/ 8019233 w 12190523"/>
              <a:gd name="connsiteY819" fmla="*/ 4792087 h 6860747"/>
              <a:gd name="connsiteX820" fmla="*/ 7700616 w 12190523"/>
              <a:gd name="connsiteY820" fmla="*/ 4280415 h 6860747"/>
              <a:gd name="connsiteX821" fmla="*/ 7380225 w 12190523"/>
              <a:gd name="connsiteY821" fmla="*/ 4110132 h 6860747"/>
              <a:gd name="connsiteX822" fmla="*/ 7380225 w 12190523"/>
              <a:gd name="connsiteY822" fmla="*/ 3775334 h 6860747"/>
              <a:gd name="connsiteX823" fmla="*/ 7700911 w 12190523"/>
              <a:gd name="connsiteY823" fmla="*/ 3605051 h 6860747"/>
              <a:gd name="connsiteX824" fmla="*/ 8013618 w 12190523"/>
              <a:gd name="connsiteY824" fmla="*/ 3772862 h 6860747"/>
              <a:gd name="connsiteX825" fmla="*/ 8013618 w 12190523"/>
              <a:gd name="connsiteY825" fmla="*/ 4112329 h 6860747"/>
              <a:gd name="connsiteX826" fmla="*/ 7700616 w 12190523"/>
              <a:gd name="connsiteY826" fmla="*/ 4280415 h 6860747"/>
              <a:gd name="connsiteX827" fmla="*/ 7057174 w 12190523"/>
              <a:gd name="connsiteY827" fmla="*/ 4278492 h 6860747"/>
              <a:gd name="connsiteX828" fmla="*/ 6744172 w 12190523"/>
              <a:gd name="connsiteY828" fmla="*/ 4110681 h 6860747"/>
              <a:gd name="connsiteX829" fmla="*/ 6744172 w 12190523"/>
              <a:gd name="connsiteY829" fmla="*/ 3775059 h 6860747"/>
              <a:gd name="connsiteX830" fmla="*/ 7057174 w 12190523"/>
              <a:gd name="connsiteY830" fmla="*/ 3607248 h 6860747"/>
              <a:gd name="connsiteX831" fmla="*/ 7370176 w 12190523"/>
              <a:gd name="connsiteY831" fmla="*/ 3775059 h 6860747"/>
              <a:gd name="connsiteX832" fmla="*/ 7370176 w 12190523"/>
              <a:gd name="connsiteY832" fmla="*/ 4110681 h 6860747"/>
              <a:gd name="connsiteX833" fmla="*/ 7057174 w 12190523"/>
              <a:gd name="connsiteY833" fmla="*/ 4278492 h 6860747"/>
              <a:gd name="connsiteX834" fmla="*/ 6413436 w 12190523"/>
              <a:gd name="connsiteY834" fmla="*/ 4280415 h 6860747"/>
              <a:gd name="connsiteX835" fmla="*/ 6100730 w 12190523"/>
              <a:gd name="connsiteY835" fmla="*/ 4112604 h 6860747"/>
              <a:gd name="connsiteX836" fmla="*/ 6100730 w 12190523"/>
              <a:gd name="connsiteY836" fmla="*/ 3772862 h 6860747"/>
              <a:gd name="connsiteX837" fmla="*/ 6413141 w 12190523"/>
              <a:gd name="connsiteY837" fmla="*/ 3605326 h 6860747"/>
              <a:gd name="connsiteX838" fmla="*/ 6734122 w 12190523"/>
              <a:gd name="connsiteY838" fmla="*/ 3775883 h 6860747"/>
              <a:gd name="connsiteX839" fmla="*/ 6734122 w 12190523"/>
              <a:gd name="connsiteY839" fmla="*/ 4110132 h 6860747"/>
              <a:gd name="connsiteX840" fmla="*/ 6413436 w 12190523"/>
              <a:gd name="connsiteY840" fmla="*/ 4280415 h 6860747"/>
              <a:gd name="connsiteX841" fmla="*/ 6095114 w 12190523"/>
              <a:gd name="connsiteY841" fmla="*/ 4792087 h 6860747"/>
              <a:gd name="connsiteX842" fmla="*/ 5782112 w 12190523"/>
              <a:gd name="connsiteY842" fmla="*/ 4624276 h 6860747"/>
              <a:gd name="connsiteX843" fmla="*/ 5782112 w 12190523"/>
              <a:gd name="connsiteY843" fmla="*/ 4288654 h 6860747"/>
              <a:gd name="connsiteX844" fmla="*/ 6095114 w 12190523"/>
              <a:gd name="connsiteY844" fmla="*/ 4120843 h 6860747"/>
              <a:gd name="connsiteX845" fmla="*/ 6407820 w 12190523"/>
              <a:gd name="connsiteY845" fmla="*/ 4288654 h 6860747"/>
              <a:gd name="connsiteX846" fmla="*/ 6407820 w 12190523"/>
              <a:gd name="connsiteY846" fmla="*/ 4624276 h 6860747"/>
              <a:gd name="connsiteX847" fmla="*/ 6095114 w 12190523"/>
              <a:gd name="connsiteY847" fmla="*/ 4792087 h 6860747"/>
              <a:gd name="connsiteX848" fmla="*/ 5776792 w 12190523"/>
              <a:gd name="connsiteY848" fmla="*/ 4280415 h 6860747"/>
              <a:gd name="connsiteX849" fmla="*/ 5456401 w 12190523"/>
              <a:gd name="connsiteY849" fmla="*/ 4110132 h 6860747"/>
              <a:gd name="connsiteX850" fmla="*/ 5456401 w 12190523"/>
              <a:gd name="connsiteY850" fmla="*/ 3775334 h 6860747"/>
              <a:gd name="connsiteX851" fmla="*/ 5777087 w 12190523"/>
              <a:gd name="connsiteY851" fmla="*/ 3605051 h 6860747"/>
              <a:gd name="connsiteX852" fmla="*/ 6089794 w 12190523"/>
              <a:gd name="connsiteY852" fmla="*/ 3772862 h 6860747"/>
              <a:gd name="connsiteX853" fmla="*/ 6089794 w 12190523"/>
              <a:gd name="connsiteY853" fmla="*/ 4112329 h 6860747"/>
              <a:gd name="connsiteX854" fmla="*/ 5776792 w 12190523"/>
              <a:gd name="connsiteY854" fmla="*/ 4280415 h 6860747"/>
              <a:gd name="connsiteX855" fmla="*/ 5133054 w 12190523"/>
              <a:gd name="connsiteY855" fmla="*/ 4278492 h 6860747"/>
              <a:gd name="connsiteX856" fmla="*/ 4820053 w 12190523"/>
              <a:gd name="connsiteY856" fmla="*/ 4110681 h 6860747"/>
              <a:gd name="connsiteX857" fmla="*/ 4820053 w 12190523"/>
              <a:gd name="connsiteY857" fmla="*/ 3775059 h 6860747"/>
              <a:gd name="connsiteX858" fmla="*/ 5133054 w 12190523"/>
              <a:gd name="connsiteY858" fmla="*/ 3607248 h 6860747"/>
              <a:gd name="connsiteX859" fmla="*/ 5445761 w 12190523"/>
              <a:gd name="connsiteY859" fmla="*/ 3775059 h 6860747"/>
              <a:gd name="connsiteX860" fmla="*/ 5445761 w 12190523"/>
              <a:gd name="connsiteY860" fmla="*/ 4110681 h 6860747"/>
              <a:gd name="connsiteX861" fmla="*/ 5133054 w 12190523"/>
              <a:gd name="connsiteY861" fmla="*/ 4278492 h 6860747"/>
              <a:gd name="connsiteX862" fmla="*/ 4489317 w 12190523"/>
              <a:gd name="connsiteY862" fmla="*/ 4280415 h 6860747"/>
              <a:gd name="connsiteX863" fmla="*/ 4176610 w 12190523"/>
              <a:gd name="connsiteY863" fmla="*/ 4112604 h 6860747"/>
              <a:gd name="connsiteX864" fmla="*/ 4176610 w 12190523"/>
              <a:gd name="connsiteY864" fmla="*/ 3772862 h 6860747"/>
              <a:gd name="connsiteX865" fmla="*/ 4489021 w 12190523"/>
              <a:gd name="connsiteY865" fmla="*/ 3605326 h 6860747"/>
              <a:gd name="connsiteX866" fmla="*/ 4810003 w 12190523"/>
              <a:gd name="connsiteY866" fmla="*/ 3775883 h 6860747"/>
              <a:gd name="connsiteX867" fmla="*/ 4810003 w 12190523"/>
              <a:gd name="connsiteY867" fmla="*/ 4110132 h 6860747"/>
              <a:gd name="connsiteX868" fmla="*/ 4489317 w 12190523"/>
              <a:gd name="connsiteY868" fmla="*/ 4280415 h 6860747"/>
              <a:gd name="connsiteX869" fmla="*/ 4171290 w 12190523"/>
              <a:gd name="connsiteY869" fmla="*/ 4792087 h 6860747"/>
              <a:gd name="connsiteX870" fmla="*/ 3858584 w 12190523"/>
              <a:gd name="connsiteY870" fmla="*/ 4624276 h 6860747"/>
              <a:gd name="connsiteX871" fmla="*/ 3858584 w 12190523"/>
              <a:gd name="connsiteY871" fmla="*/ 4288654 h 6860747"/>
              <a:gd name="connsiteX872" fmla="*/ 4171290 w 12190523"/>
              <a:gd name="connsiteY872" fmla="*/ 4120843 h 6860747"/>
              <a:gd name="connsiteX873" fmla="*/ 4484292 w 12190523"/>
              <a:gd name="connsiteY873" fmla="*/ 4288654 h 6860747"/>
              <a:gd name="connsiteX874" fmla="*/ 4484292 w 12190523"/>
              <a:gd name="connsiteY874" fmla="*/ 4624276 h 6860747"/>
              <a:gd name="connsiteX875" fmla="*/ 4171290 w 12190523"/>
              <a:gd name="connsiteY875" fmla="*/ 4792087 h 6860747"/>
              <a:gd name="connsiteX876" fmla="*/ 3852672 w 12190523"/>
              <a:gd name="connsiteY876" fmla="*/ 4280415 h 6860747"/>
              <a:gd name="connsiteX877" fmla="*/ 3532281 w 12190523"/>
              <a:gd name="connsiteY877" fmla="*/ 4110132 h 6860747"/>
              <a:gd name="connsiteX878" fmla="*/ 3532281 w 12190523"/>
              <a:gd name="connsiteY878" fmla="*/ 3775334 h 6860747"/>
              <a:gd name="connsiteX879" fmla="*/ 3852968 w 12190523"/>
              <a:gd name="connsiteY879" fmla="*/ 3605051 h 6860747"/>
              <a:gd name="connsiteX880" fmla="*/ 4165674 w 12190523"/>
              <a:gd name="connsiteY880" fmla="*/ 3772862 h 6860747"/>
              <a:gd name="connsiteX881" fmla="*/ 4165674 w 12190523"/>
              <a:gd name="connsiteY881" fmla="*/ 4112329 h 6860747"/>
              <a:gd name="connsiteX882" fmla="*/ 3852672 w 12190523"/>
              <a:gd name="connsiteY882" fmla="*/ 4280415 h 6860747"/>
              <a:gd name="connsiteX883" fmla="*/ 3209230 w 12190523"/>
              <a:gd name="connsiteY883" fmla="*/ 4278492 h 6860747"/>
              <a:gd name="connsiteX884" fmla="*/ 2896229 w 12190523"/>
              <a:gd name="connsiteY884" fmla="*/ 4110681 h 6860747"/>
              <a:gd name="connsiteX885" fmla="*/ 2896229 w 12190523"/>
              <a:gd name="connsiteY885" fmla="*/ 3775059 h 6860747"/>
              <a:gd name="connsiteX886" fmla="*/ 3209230 w 12190523"/>
              <a:gd name="connsiteY886" fmla="*/ 3607248 h 6860747"/>
              <a:gd name="connsiteX887" fmla="*/ 3521937 w 12190523"/>
              <a:gd name="connsiteY887" fmla="*/ 3775059 h 6860747"/>
              <a:gd name="connsiteX888" fmla="*/ 3521937 w 12190523"/>
              <a:gd name="connsiteY888" fmla="*/ 4110681 h 6860747"/>
              <a:gd name="connsiteX889" fmla="*/ 3209230 w 12190523"/>
              <a:gd name="connsiteY889" fmla="*/ 4278492 h 6860747"/>
              <a:gd name="connsiteX890" fmla="*/ 2565197 w 12190523"/>
              <a:gd name="connsiteY890" fmla="*/ 4280415 h 6860747"/>
              <a:gd name="connsiteX891" fmla="*/ 2252491 w 12190523"/>
              <a:gd name="connsiteY891" fmla="*/ 4112604 h 6860747"/>
              <a:gd name="connsiteX892" fmla="*/ 2252491 w 12190523"/>
              <a:gd name="connsiteY892" fmla="*/ 3772862 h 6860747"/>
              <a:gd name="connsiteX893" fmla="*/ 2564902 w 12190523"/>
              <a:gd name="connsiteY893" fmla="*/ 3605326 h 6860747"/>
              <a:gd name="connsiteX894" fmla="*/ 2885884 w 12190523"/>
              <a:gd name="connsiteY894" fmla="*/ 3775883 h 6860747"/>
              <a:gd name="connsiteX895" fmla="*/ 2885884 w 12190523"/>
              <a:gd name="connsiteY895" fmla="*/ 4110132 h 6860747"/>
              <a:gd name="connsiteX896" fmla="*/ 2565197 w 12190523"/>
              <a:gd name="connsiteY896" fmla="*/ 4280415 h 6860747"/>
              <a:gd name="connsiteX897" fmla="*/ 2247171 w 12190523"/>
              <a:gd name="connsiteY897" fmla="*/ 4792087 h 6860747"/>
              <a:gd name="connsiteX898" fmla="*/ 1934169 w 12190523"/>
              <a:gd name="connsiteY898" fmla="*/ 4624276 h 6860747"/>
              <a:gd name="connsiteX899" fmla="*/ 1934169 w 12190523"/>
              <a:gd name="connsiteY899" fmla="*/ 4288654 h 6860747"/>
              <a:gd name="connsiteX900" fmla="*/ 2247171 w 12190523"/>
              <a:gd name="connsiteY900" fmla="*/ 4120843 h 6860747"/>
              <a:gd name="connsiteX901" fmla="*/ 2560173 w 12190523"/>
              <a:gd name="connsiteY901" fmla="*/ 4288654 h 6860747"/>
              <a:gd name="connsiteX902" fmla="*/ 2560173 w 12190523"/>
              <a:gd name="connsiteY902" fmla="*/ 4624276 h 6860747"/>
              <a:gd name="connsiteX903" fmla="*/ 2247171 w 12190523"/>
              <a:gd name="connsiteY903" fmla="*/ 4792087 h 6860747"/>
              <a:gd name="connsiteX904" fmla="*/ 1928848 w 12190523"/>
              <a:gd name="connsiteY904" fmla="*/ 4280415 h 6860747"/>
              <a:gd name="connsiteX905" fmla="*/ 1608458 w 12190523"/>
              <a:gd name="connsiteY905" fmla="*/ 4110132 h 6860747"/>
              <a:gd name="connsiteX906" fmla="*/ 1608458 w 12190523"/>
              <a:gd name="connsiteY906" fmla="*/ 3775334 h 6860747"/>
              <a:gd name="connsiteX907" fmla="*/ 1929144 w 12190523"/>
              <a:gd name="connsiteY907" fmla="*/ 3605051 h 6860747"/>
              <a:gd name="connsiteX908" fmla="*/ 2241850 w 12190523"/>
              <a:gd name="connsiteY908" fmla="*/ 3772862 h 6860747"/>
              <a:gd name="connsiteX909" fmla="*/ 2241850 w 12190523"/>
              <a:gd name="connsiteY909" fmla="*/ 4112329 h 6860747"/>
              <a:gd name="connsiteX910" fmla="*/ 1928848 w 12190523"/>
              <a:gd name="connsiteY910" fmla="*/ 4280415 h 6860747"/>
              <a:gd name="connsiteX911" fmla="*/ 1603137 w 12190523"/>
              <a:gd name="connsiteY911" fmla="*/ 3091456 h 6860747"/>
              <a:gd name="connsiteX912" fmla="*/ 1924119 w 12190523"/>
              <a:gd name="connsiteY912" fmla="*/ 3262014 h 6860747"/>
              <a:gd name="connsiteX913" fmla="*/ 1924119 w 12190523"/>
              <a:gd name="connsiteY913" fmla="*/ 3596262 h 6860747"/>
              <a:gd name="connsiteX914" fmla="*/ 1603433 w 12190523"/>
              <a:gd name="connsiteY914" fmla="*/ 3766545 h 6860747"/>
              <a:gd name="connsiteX915" fmla="*/ 1290727 w 12190523"/>
              <a:gd name="connsiteY915" fmla="*/ 3598734 h 6860747"/>
              <a:gd name="connsiteX916" fmla="*/ 1290727 w 12190523"/>
              <a:gd name="connsiteY916" fmla="*/ 3258992 h 6860747"/>
              <a:gd name="connsiteX917" fmla="*/ 1603137 w 12190523"/>
              <a:gd name="connsiteY917" fmla="*/ 3091456 h 6860747"/>
              <a:gd name="connsiteX918" fmla="*/ 1929144 w 12190523"/>
              <a:gd name="connsiteY918" fmla="*/ 2577861 h 6860747"/>
              <a:gd name="connsiteX919" fmla="*/ 2241850 w 12190523"/>
              <a:gd name="connsiteY919" fmla="*/ 2745672 h 6860747"/>
              <a:gd name="connsiteX920" fmla="*/ 2241850 w 12190523"/>
              <a:gd name="connsiteY920" fmla="*/ 3085139 h 6860747"/>
              <a:gd name="connsiteX921" fmla="*/ 1928553 w 12190523"/>
              <a:gd name="connsiteY921" fmla="*/ 3253225 h 6860747"/>
              <a:gd name="connsiteX922" fmla="*/ 1608162 w 12190523"/>
              <a:gd name="connsiteY922" fmla="*/ 3082942 h 6860747"/>
              <a:gd name="connsiteX923" fmla="*/ 1608162 w 12190523"/>
              <a:gd name="connsiteY923" fmla="*/ 2748144 h 6860747"/>
              <a:gd name="connsiteX924" fmla="*/ 1929144 w 12190523"/>
              <a:gd name="connsiteY924" fmla="*/ 2577861 h 6860747"/>
              <a:gd name="connsiteX925" fmla="*/ 2247171 w 12190523"/>
              <a:gd name="connsiteY925" fmla="*/ 2065915 h 6860747"/>
              <a:gd name="connsiteX926" fmla="*/ 2560173 w 12190523"/>
              <a:gd name="connsiteY926" fmla="*/ 2233725 h 6860747"/>
              <a:gd name="connsiteX927" fmla="*/ 2560173 w 12190523"/>
              <a:gd name="connsiteY927" fmla="*/ 2569347 h 6860747"/>
              <a:gd name="connsiteX928" fmla="*/ 2247171 w 12190523"/>
              <a:gd name="connsiteY928" fmla="*/ 2737158 h 6860747"/>
              <a:gd name="connsiteX929" fmla="*/ 1934169 w 12190523"/>
              <a:gd name="connsiteY929" fmla="*/ 2569347 h 6860747"/>
              <a:gd name="connsiteX930" fmla="*/ 1934169 w 12190523"/>
              <a:gd name="connsiteY930" fmla="*/ 2233725 h 6860747"/>
              <a:gd name="connsiteX931" fmla="*/ 2247171 w 12190523"/>
              <a:gd name="connsiteY931" fmla="*/ 2065915 h 6860747"/>
              <a:gd name="connsiteX932" fmla="*/ 2565197 w 12190523"/>
              <a:gd name="connsiteY932" fmla="*/ 2577861 h 6860747"/>
              <a:gd name="connsiteX933" fmla="*/ 2886179 w 12190523"/>
              <a:gd name="connsiteY933" fmla="*/ 2748419 h 6860747"/>
              <a:gd name="connsiteX934" fmla="*/ 2886179 w 12190523"/>
              <a:gd name="connsiteY934" fmla="*/ 3082668 h 6860747"/>
              <a:gd name="connsiteX935" fmla="*/ 2565493 w 12190523"/>
              <a:gd name="connsiteY935" fmla="*/ 3252950 h 6860747"/>
              <a:gd name="connsiteX936" fmla="*/ 2252786 w 12190523"/>
              <a:gd name="connsiteY936" fmla="*/ 3085139 h 6860747"/>
              <a:gd name="connsiteX937" fmla="*/ 2252786 w 12190523"/>
              <a:gd name="connsiteY937" fmla="*/ 2745398 h 6860747"/>
              <a:gd name="connsiteX938" fmla="*/ 2565197 w 12190523"/>
              <a:gd name="connsiteY938" fmla="*/ 2577861 h 6860747"/>
              <a:gd name="connsiteX939" fmla="*/ 2247171 w 12190523"/>
              <a:gd name="connsiteY939" fmla="*/ 3764622 h 6860747"/>
              <a:gd name="connsiteX940" fmla="*/ 1934169 w 12190523"/>
              <a:gd name="connsiteY940" fmla="*/ 3596811 h 6860747"/>
              <a:gd name="connsiteX941" fmla="*/ 1934169 w 12190523"/>
              <a:gd name="connsiteY941" fmla="*/ 3261190 h 6860747"/>
              <a:gd name="connsiteX942" fmla="*/ 2247171 w 12190523"/>
              <a:gd name="connsiteY942" fmla="*/ 3093379 h 6860747"/>
              <a:gd name="connsiteX943" fmla="*/ 2560173 w 12190523"/>
              <a:gd name="connsiteY943" fmla="*/ 3261190 h 6860747"/>
              <a:gd name="connsiteX944" fmla="*/ 2560173 w 12190523"/>
              <a:gd name="connsiteY944" fmla="*/ 3596811 h 6860747"/>
              <a:gd name="connsiteX945" fmla="*/ 2247171 w 12190523"/>
              <a:gd name="connsiteY945" fmla="*/ 3764622 h 6860747"/>
              <a:gd name="connsiteX946" fmla="*/ 2890613 w 12190523"/>
              <a:gd name="connsiteY946" fmla="*/ 3766820 h 6860747"/>
              <a:gd name="connsiteX947" fmla="*/ 2570222 w 12190523"/>
              <a:gd name="connsiteY947" fmla="*/ 3596537 h 6860747"/>
              <a:gd name="connsiteX948" fmla="*/ 2570222 w 12190523"/>
              <a:gd name="connsiteY948" fmla="*/ 3261739 h 6860747"/>
              <a:gd name="connsiteX949" fmla="*/ 2890908 w 12190523"/>
              <a:gd name="connsiteY949" fmla="*/ 3091456 h 6860747"/>
              <a:gd name="connsiteX950" fmla="*/ 3203615 w 12190523"/>
              <a:gd name="connsiteY950" fmla="*/ 3259267 h 6860747"/>
              <a:gd name="connsiteX951" fmla="*/ 3203615 w 12190523"/>
              <a:gd name="connsiteY951" fmla="*/ 3598734 h 6860747"/>
              <a:gd name="connsiteX952" fmla="*/ 2890613 w 12190523"/>
              <a:gd name="connsiteY952" fmla="*/ 3766820 h 6860747"/>
              <a:gd name="connsiteX953" fmla="*/ 3209230 w 12190523"/>
              <a:gd name="connsiteY953" fmla="*/ 2579509 h 6860747"/>
              <a:gd name="connsiteX954" fmla="*/ 3521937 w 12190523"/>
              <a:gd name="connsiteY954" fmla="*/ 2747320 h 6860747"/>
              <a:gd name="connsiteX955" fmla="*/ 3521937 w 12190523"/>
              <a:gd name="connsiteY955" fmla="*/ 3082942 h 6860747"/>
              <a:gd name="connsiteX956" fmla="*/ 3209230 w 12190523"/>
              <a:gd name="connsiteY956" fmla="*/ 3250753 h 6860747"/>
              <a:gd name="connsiteX957" fmla="*/ 2896229 w 12190523"/>
              <a:gd name="connsiteY957" fmla="*/ 3082942 h 6860747"/>
              <a:gd name="connsiteX958" fmla="*/ 2896229 w 12190523"/>
              <a:gd name="connsiteY958" fmla="*/ 2747320 h 6860747"/>
              <a:gd name="connsiteX959" fmla="*/ 3209230 w 12190523"/>
              <a:gd name="connsiteY959" fmla="*/ 2579509 h 6860747"/>
              <a:gd name="connsiteX960" fmla="*/ 3214846 w 12190523"/>
              <a:gd name="connsiteY960" fmla="*/ 3599009 h 6860747"/>
              <a:gd name="connsiteX961" fmla="*/ 3214846 w 12190523"/>
              <a:gd name="connsiteY961" fmla="*/ 3259267 h 6860747"/>
              <a:gd name="connsiteX962" fmla="*/ 3527257 w 12190523"/>
              <a:gd name="connsiteY962" fmla="*/ 3091731 h 6860747"/>
              <a:gd name="connsiteX963" fmla="*/ 3848239 w 12190523"/>
              <a:gd name="connsiteY963" fmla="*/ 3262288 h 6860747"/>
              <a:gd name="connsiteX964" fmla="*/ 3848239 w 12190523"/>
              <a:gd name="connsiteY964" fmla="*/ 3596537 h 6860747"/>
              <a:gd name="connsiteX965" fmla="*/ 3527552 w 12190523"/>
              <a:gd name="connsiteY965" fmla="*/ 3766820 h 6860747"/>
              <a:gd name="connsiteX966" fmla="*/ 3214846 w 12190523"/>
              <a:gd name="connsiteY966" fmla="*/ 3599009 h 6860747"/>
              <a:gd name="connsiteX967" fmla="*/ 3852968 w 12190523"/>
              <a:gd name="connsiteY967" fmla="*/ 2577861 h 6860747"/>
              <a:gd name="connsiteX968" fmla="*/ 4165674 w 12190523"/>
              <a:gd name="connsiteY968" fmla="*/ 2745672 h 6860747"/>
              <a:gd name="connsiteX969" fmla="*/ 4165674 w 12190523"/>
              <a:gd name="connsiteY969" fmla="*/ 3085139 h 6860747"/>
              <a:gd name="connsiteX970" fmla="*/ 3852377 w 12190523"/>
              <a:gd name="connsiteY970" fmla="*/ 3253225 h 6860747"/>
              <a:gd name="connsiteX971" fmla="*/ 3531986 w 12190523"/>
              <a:gd name="connsiteY971" fmla="*/ 3082942 h 6860747"/>
              <a:gd name="connsiteX972" fmla="*/ 3531986 w 12190523"/>
              <a:gd name="connsiteY972" fmla="*/ 2748144 h 6860747"/>
              <a:gd name="connsiteX973" fmla="*/ 3852968 w 12190523"/>
              <a:gd name="connsiteY973" fmla="*/ 2577861 h 6860747"/>
              <a:gd name="connsiteX974" fmla="*/ 4171290 w 12190523"/>
              <a:gd name="connsiteY974" fmla="*/ 2065915 h 6860747"/>
              <a:gd name="connsiteX975" fmla="*/ 4484292 w 12190523"/>
              <a:gd name="connsiteY975" fmla="*/ 2233725 h 6860747"/>
              <a:gd name="connsiteX976" fmla="*/ 4484292 w 12190523"/>
              <a:gd name="connsiteY976" fmla="*/ 2569347 h 6860747"/>
              <a:gd name="connsiteX977" fmla="*/ 4171290 w 12190523"/>
              <a:gd name="connsiteY977" fmla="*/ 2737158 h 6860747"/>
              <a:gd name="connsiteX978" fmla="*/ 3858584 w 12190523"/>
              <a:gd name="connsiteY978" fmla="*/ 2569347 h 6860747"/>
              <a:gd name="connsiteX979" fmla="*/ 3858584 w 12190523"/>
              <a:gd name="connsiteY979" fmla="*/ 2233725 h 6860747"/>
              <a:gd name="connsiteX980" fmla="*/ 4171290 w 12190523"/>
              <a:gd name="connsiteY980" fmla="*/ 2065915 h 6860747"/>
              <a:gd name="connsiteX981" fmla="*/ 4489021 w 12190523"/>
              <a:gd name="connsiteY981" fmla="*/ 2577861 h 6860747"/>
              <a:gd name="connsiteX982" fmla="*/ 4810003 w 12190523"/>
              <a:gd name="connsiteY982" fmla="*/ 2748419 h 6860747"/>
              <a:gd name="connsiteX983" fmla="*/ 4810003 w 12190523"/>
              <a:gd name="connsiteY983" fmla="*/ 3082668 h 6860747"/>
              <a:gd name="connsiteX984" fmla="*/ 4489317 w 12190523"/>
              <a:gd name="connsiteY984" fmla="*/ 3252950 h 6860747"/>
              <a:gd name="connsiteX985" fmla="*/ 4176610 w 12190523"/>
              <a:gd name="connsiteY985" fmla="*/ 3085139 h 6860747"/>
              <a:gd name="connsiteX986" fmla="*/ 4176610 w 12190523"/>
              <a:gd name="connsiteY986" fmla="*/ 2745398 h 6860747"/>
              <a:gd name="connsiteX987" fmla="*/ 4489021 w 12190523"/>
              <a:gd name="connsiteY987" fmla="*/ 2577861 h 6860747"/>
              <a:gd name="connsiteX988" fmla="*/ 4171290 w 12190523"/>
              <a:gd name="connsiteY988" fmla="*/ 3764622 h 6860747"/>
              <a:gd name="connsiteX989" fmla="*/ 3858584 w 12190523"/>
              <a:gd name="connsiteY989" fmla="*/ 3596811 h 6860747"/>
              <a:gd name="connsiteX990" fmla="*/ 3858584 w 12190523"/>
              <a:gd name="connsiteY990" fmla="*/ 3261190 h 6860747"/>
              <a:gd name="connsiteX991" fmla="*/ 4171290 w 12190523"/>
              <a:gd name="connsiteY991" fmla="*/ 3093379 h 6860747"/>
              <a:gd name="connsiteX992" fmla="*/ 4484292 w 12190523"/>
              <a:gd name="connsiteY992" fmla="*/ 3261190 h 6860747"/>
              <a:gd name="connsiteX993" fmla="*/ 4484292 w 12190523"/>
              <a:gd name="connsiteY993" fmla="*/ 3596811 h 6860747"/>
              <a:gd name="connsiteX994" fmla="*/ 4171290 w 12190523"/>
              <a:gd name="connsiteY994" fmla="*/ 3764622 h 6860747"/>
              <a:gd name="connsiteX995" fmla="*/ 4814732 w 12190523"/>
              <a:gd name="connsiteY995" fmla="*/ 3766820 h 6860747"/>
              <a:gd name="connsiteX996" fmla="*/ 4494341 w 12190523"/>
              <a:gd name="connsiteY996" fmla="*/ 3596537 h 6860747"/>
              <a:gd name="connsiteX997" fmla="*/ 4494341 w 12190523"/>
              <a:gd name="connsiteY997" fmla="*/ 3261739 h 6860747"/>
              <a:gd name="connsiteX998" fmla="*/ 4815028 w 12190523"/>
              <a:gd name="connsiteY998" fmla="*/ 3091456 h 6860747"/>
              <a:gd name="connsiteX999" fmla="*/ 5127734 w 12190523"/>
              <a:gd name="connsiteY999" fmla="*/ 3259267 h 6860747"/>
              <a:gd name="connsiteX1000" fmla="*/ 5127734 w 12190523"/>
              <a:gd name="connsiteY1000" fmla="*/ 3598734 h 6860747"/>
              <a:gd name="connsiteX1001" fmla="*/ 4814732 w 12190523"/>
              <a:gd name="connsiteY1001" fmla="*/ 3766820 h 6860747"/>
              <a:gd name="connsiteX1002" fmla="*/ 5133054 w 12190523"/>
              <a:gd name="connsiteY1002" fmla="*/ 2579509 h 6860747"/>
              <a:gd name="connsiteX1003" fmla="*/ 5445761 w 12190523"/>
              <a:gd name="connsiteY1003" fmla="*/ 2747320 h 6860747"/>
              <a:gd name="connsiteX1004" fmla="*/ 5445761 w 12190523"/>
              <a:gd name="connsiteY1004" fmla="*/ 3082942 h 6860747"/>
              <a:gd name="connsiteX1005" fmla="*/ 5133054 w 12190523"/>
              <a:gd name="connsiteY1005" fmla="*/ 3250753 h 6860747"/>
              <a:gd name="connsiteX1006" fmla="*/ 4820053 w 12190523"/>
              <a:gd name="connsiteY1006" fmla="*/ 3082942 h 6860747"/>
              <a:gd name="connsiteX1007" fmla="*/ 4820053 w 12190523"/>
              <a:gd name="connsiteY1007" fmla="*/ 2747320 h 6860747"/>
              <a:gd name="connsiteX1008" fmla="*/ 5133054 w 12190523"/>
              <a:gd name="connsiteY1008" fmla="*/ 2579509 h 6860747"/>
              <a:gd name="connsiteX1009" fmla="*/ 5138670 w 12190523"/>
              <a:gd name="connsiteY1009" fmla="*/ 3599009 h 6860747"/>
              <a:gd name="connsiteX1010" fmla="*/ 5138670 w 12190523"/>
              <a:gd name="connsiteY1010" fmla="*/ 3259267 h 6860747"/>
              <a:gd name="connsiteX1011" fmla="*/ 5451081 w 12190523"/>
              <a:gd name="connsiteY1011" fmla="*/ 3091731 h 6860747"/>
              <a:gd name="connsiteX1012" fmla="*/ 5772063 w 12190523"/>
              <a:gd name="connsiteY1012" fmla="*/ 3262288 h 6860747"/>
              <a:gd name="connsiteX1013" fmla="*/ 5772063 w 12190523"/>
              <a:gd name="connsiteY1013" fmla="*/ 3596537 h 6860747"/>
              <a:gd name="connsiteX1014" fmla="*/ 5451376 w 12190523"/>
              <a:gd name="connsiteY1014" fmla="*/ 3766820 h 6860747"/>
              <a:gd name="connsiteX1015" fmla="*/ 5138670 w 12190523"/>
              <a:gd name="connsiteY1015" fmla="*/ 3599009 h 6860747"/>
              <a:gd name="connsiteX1016" fmla="*/ 5777087 w 12190523"/>
              <a:gd name="connsiteY1016" fmla="*/ 2577861 h 6860747"/>
              <a:gd name="connsiteX1017" fmla="*/ 6089794 w 12190523"/>
              <a:gd name="connsiteY1017" fmla="*/ 2745672 h 6860747"/>
              <a:gd name="connsiteX1018" fmla="*/ 6089794 w 12190523"/>
              <a:gd name="connsiteY1018" fmla="*/ 3085139 h 6860747"/>
              <a:gd name="connsiteX1019" fmla="*/ 5776497 w 12190523"/>
              <a:gd name="connsiteY1019" fmla="*/ 3253225 h 6860747"/>
              <a:gd name="connsiteX1020" fmla="*/ 5456105 w 12190523"/>
              <a:gd name="connsiteY1020" fmla="*/ 3082942 h 6860747"/>
              <a:gd name="connsiteX1021" fmla="*/ 5456105 w 12190523"/>
              <a:gd name="connsiteY1021" fmla="*/ 2748144 h 6860747"/>
              <a:gd name="connsiteX1022" fmla="*/ 5777087 w 12190523"/>
              <a:gd name="connsiteY1022" fmla="*/ 2577861 h 6860747"/>
              <a:gd name="connsiteX1023" fmla="*/ 6095114 w 12190523"/>
              <a:gd name="connsiteY1023" fmla="*/ 2065915 h 6860747"/>
              <a:gd name="connsiteX1024" fmla="*/ 6407820 w 12190523"/>
              <a:gd name="connsiteY1024" fmla="*/ 2233725 h 6860747"/>
              <a:gd name="connsiteX1025" fmla="*/ 6407820 w 12190523"/>
              <a:gd name="connsiteY1025" fmla="*/ 2569347 h 6860747"/>
              <a:gd name="connsiteX1026" fmla="*/ 6095114 w 12190523"/>
              <a:gd name="connsiteY1026" fmla="*/ 2737158 h 6860747"/>
              <a:gd name="connsiteX1027" fmla="*/ 5782112 w 12190523"/>
              <a:gd name="connsiteY1027" fmla="*/ 2569347 h 6860747"/>
              <a:gd name="connsiteX1028" fmla="*/ 5782112 w 12190523"/>
              <a:gd name="connsiteY1028" fmla="*/ 2233725 h 6860747"/>
              <a:gd name="connsiteX1029" fmla="*/ 6095114 w 12190523"/>
              <a:gd name="connsiteY1029" fmla="*/ 2065915 h 6860747"/>
              <a:gd name="connsiteX1030" fmla="*/ 6413141 w 12190523"/>
              <a:gd name="connsiteY1030" fmla="*/ 2577861 h 6860747"/>
              <a:gd name="connsiteX1031" fmla="*/ 6734122 w 12190523"/>
              <a:gd name="connsiteY1031" fmla="*/ 2748419 h 6860747"/>
              <a:gd name="connsiteX1032" fmla="*/ 6734122 w 12190523"/>
              <a:gd name="connsiteY1032" fmla="*/ 3082668 h 6860747"/>
              <a:gd name="connsiteX1033" fmla="*/ 6413436 w 12190523"/>
              <a:gd name="connsiteY1033" fmla="*/ 3252950 h 6860747"/>
              <a:gd name="connsiteX1034" fmla="*/ 6100730 w 12190523"/>
              <a:gd name="connsiteY1034" fmla="*/ 3085139 h 6860747"/>
              <a:gd name="connsiteX1035" fmla="*/ 6100730 w 12190523"/>
              <a:gd name="connsiteY1035" fmla="*/ 2745398 h 6860747"/>
              <a:gd name="connsiteX1036" fmla="*/ 6413141 w 12190523"/>
              <a:gd name="connsiteY1036" fmla="*/ 2577861 h 6860747"/>
              <a:gd name="connsiteX1037" fmla="*/ 6095114 w 12190523"/>
              <a:gd name="connsiteY1037" fmla="*/ 3764622 h 6860747"/>
              <a:gd name="connsiteX1038" fmla="*/ 5782112 w 12190523"/>
              <a:gd name="connsiteY1038" fmla="*/ 3596811 h 6860747"/>
              <a:gd name="connsiteX1039" fmla="*/ 5782112 w 12190523"/>
              <a:gd name="connsiteY1039" fmla="*/ 3261190 h 6860747"/>
              <a:gd name="connsiteX1040" fmla="*/ 6095114 w 12190523"/>
              <a:gd name="connsiteY1040" fmla="*/ 3093379 h 6860747"/>
              <a:gd name="connsiteX1041" fmla="*/ 6407820 w 12190523"/>
              <a:gd name="connsiteY1041" fmla="*/ 3261190 h 6860747"/>
              <a:gd name="connsiteX1042" fmla="*/ 6407820 w 12190523"/>
              <a:gd name="connsiteY1042" fmla="*/ 3596811 h 6860747"/>
              <a:gd name="connsiteX1043" fmla="*/ 6095114 w 12190523"/>
              <a:gd name="connsiteY1043" fmla="*/ 3764622 h 6860747"/>
              <a:gd name="connsiteX1044" fmla="*/ 6738852 w 12190523"/>
              <a:gd name="connsiteY1044" fmla="*/ 3766820 h 6860747"/>
              <a:gd name="connsiteX1045" fmla="*/ 6418461 w 12190523"/>
              <a:gd name="connsiteY1045" fmla="*/ 3596537 h 6860747"/>
              <a:gd name="connsiteX1046" fmla="*/ 6418461 w 12190523"/>
              <a:gd name="connsiteY1046" fmla="*/ 3261739 h 6860747"/>
              <a:gd name="connsiteX1047" fmla="*/ 6739148 w 12190523"/>
              <a:gd name="connsiteY1047" fmla="*/ 3091456 h 6860747"/>
              <a:gd name="connsiteX1048" fmla="*/ 7051853 w 12190523"/>
              <a:gd name="connsiteY1048" fmla="*/ 3259267 h 6860747"/>
              <a:gd name="connsiteX1049" fmla="*/ 7051853 w 12190523"/>
              <a:gd name="connsiteY1049" fmla="*/ 3598734 h 6860747"/>
              <a:gd name="connsiteX1050" fmla="*/ 6738852 w 12190523"/>
              <a:gd name="connsiteY1050" fmla="*/ 3766820 h 6860747"/>
              <a:gd name="connsiteX1051" fmla="*/ 7057174 w 12190523"/>
              <a:gd name="connsiteY1051" fmla="*/ 2579509 h 6860747"/>
              <a:gd name="connsiteX1052" fmla="*/ 7370176 w 12190523"/>
              <a:gd name="connsiteY1052" fmla="*/ 2747320 h 6860747"/>
              <a:gd name="connsiteX1053" fmla="*/ 7370176 w 12190523"/>
              <a:gd name="connsiteY1053" fmla="*/ 3082942 h 6860747"/>
              <a:gd name="connsiteX1054" fmla="*/ 7057174 w 12190523"/>
              <a:gd name="connsiteY1054" fmla="*/ 3250753 h 6860747"/>
              <a:gd name="connsiteX1055" fmla="*/ 6744172 w 12190523"/>
              <a:gd name="connsiteY1055" fmla="*/ 3082942 h 6860747"/>
              <a:gd name="connsiteX1056" fmla="*/ 6744172 w 12190523"/>
              <a:gd name="connsiteY1056" fmla="*/ 2747320 h 6860747"/>
              <a:gd name="connsiteX1057" fmla="*/ 7057174 w 12190523"/>
              <a:gd name="connsiteY1057" fmla="*/ 2579509 h 6860747"/>
              <a:gd name="connsiteX1058" fmla="*/ 7062790 w 12190523"/>
              <a:gd name="connsiteY1058" fmla="*/ 3599009 h 6860747"/>
              <a:gd name="connsiteX1059" fmla="*/ 7062790 w 12190523"/>
              <a:gd name="connsiteY1059" fmla="*/ 3259267 h 6860747"/>
              <a:gd name="connsiteX1060" fmla="*/ 7375200 w 12190523"/>
              <a:gd name="connsiteY1060" fmla="*/ 3091731 h 6860747"/>
              <a:gd name="connsiteX1061" fmla="*/ 7696182 w 12190523"/>
              <a:gd name="connsiteY1061" fmla="*/ 3262288 h 6860747"/>
              <a:gd name="connsiteX1062" fmla="*/ 7696182 w 12190523"/>
              <a:gd name="connsiteY1062" fmla="*/ 3596537 h 6860747"/>
              <a:gd name="connsiteX1063" fmla="*/ 7375496 w 12190523"/>
              <a:gd name="connsiteY1063" fmla="*/ 3766820 h 6860747"/>
              <a:gd name="connsiteX1064" fmla="*/ 7062790 w 12190523"/>
              <a:gd name="connsiteY1064" fmla="*/ 3599009 h 6860747"/>
              <a:gd name="connsiteX1065" fmla="*/ 7701207 w 12190523"/>
              <a:gd name="connsiteY1065" fmla="*/ 2577861 h 6860747"/>
              <a:gd name="connsiteX1066" fmla="*/ 8013913 w 12190523"/>
              <a:gd name="connsiteY1066" fmla="*/ 2745672 h 6860747"/>
              <a:gd name="connsiteX1067" fmla="*/ 8013913 w 12190523"/>
              <a:gd name="connsiteY1067" fmla="*/ 3085139 h 6860747"/>
              <a:gd name="connsiteX1068" fmla="*/ 7700616 w 12190523"/>
              <a:gd name="connsiteY1068" fmla="*/ 3253225 h 6860747"/>
              <a:gd name="connsiteX1069" fmla="*/ 7380225 w 12190523"/>
              <a:gd name="connsiteY1069" fmla="*/ 3082942 h 6860747"/>
              <a:gd name="connsiteX1070" fmla="*/ 7380225 w 12190523"/>
              <a:gd name="connsiteY1070" fmla="*/ 2748144 h 6860747"/>
              <a:gd name="connsiteX1071" fmla="*/ 7701207 w 12190523"/>
              <a:gd name="connsiteY1071" fmla="*/ 2577861 h 6860747"/>
              <a:gd name="connsiteX1072" fmla="*/ 8019233 w 12190523"/>
              <a:gd name="connsiteY1072" fmla="*/ 2065915 h 6860747"/>
              <a:gd name="connsiteX1073" fmla="*/ 8331940 w 12190523"/>
              <a:gd name="connsiteY1073" fmla="*/ 2233725 h 6860747"/>
              <a:gd name="connsiteX1074" fmla="*/ 8331940 w 12190523"/>
              <a:gd name="connsiteY1074" fmla="*/ 2569347 h 6860747"/>
              <a:gd name="connsiteX1075" fmla="*/ 8019233 w 12190523"/>
              <a:gd name="connsiteY1075" fmla="*/ 2737158 h 6860747"/>
              <a:gd name="connsiteX1076" fmla="*/ 7706232 w 12190523"/>
              <a:gd name="connsiteY1076" fmla="*/ 2569347 h 6860747"/>
              <a:gd name="connsiteX1077" fmla="*/ 7706232 w 12190523"/>
              <a:gd name="connsiteY1077" fmla="*/ 2233725 h 6860747"/>
              <a:gd name="connsiteX1078" fmla="*/ 8019233 w 12190523"/>
              <a:gd name="connsiteY1078" fmla="*/ 2065915 h 6860747"/>
              <a:gd name="connsiteX1079" fmla="*/ 8336964 w 12190523"/>
              <a:gd name="connsiteY1079" fmla="*/ 2577861 h 6860747"/>
              <a:gd name="connsiteX1080" fmla="*/ 8657946 w 12190523"/>
              <a:gd name="connsiteY1080" fmla="*/ 2748419 h 6860747"/>
              <a:gd name="connsiteX1081" fmla="*/ 8657946 w 12190523"/>
              <a:gd name="connsiteY1081" fmla="*/ 3082668 h 6860747"/>
              <a:gd name="connsiteX1082" fmla="*/ 8337260 w 12190523"/>
              <a:gd name="connsiteY1082" fmla="*/ 3252950 h 6860747"/>
              <a:gd name="connsiteX1083" fmla="*/ 8024554 w 12190523"/>
              <a:gd name="connsiteY1083" fmla="*/ 3085139 h 6860747"/>
              <a:gd name="connsiteX1084" fmla="*/ 8024554 w 12190523"/>
              <a:gd name="connsiteY1084" fmla="*/ 2745398 h 6860747"/>
              <a:gd name="connsiteX1085" fmla="*/ 8336964 w 12190523"/>
              <a:gd name="connsiteY1085" fmla="*/ 2577861 h 6860747"/>
              <a:gd name="connsiteX1086" fmla="*/ 8019233 w 12190523"/>
              <a:gd name="connsiteY1086" fmla="*/ 3764622 h 6860747"/>
              <a:gd name="connsiteX1087" fmla="*/ 7706232 w 12190523"/>
              <a:gd name="connsiteY1087" fmla="*/ 3596811 h 6860747"/>
              <a:gd name="connsiteX1088" fmla="*/ 7706232 w 12190523"/>
              <a:gd name="connsiteY1088" fmla="*/ 3261190 h 6860747"/>
              <a:gd name="connsiteX1089" fmla="*/ 8019233 w 12190523"/>
              <a:gd name="connsiteY1089" fmla="*/ 3093379 h 6860747"/>
              <a:gd name="connsiteX1090" fmla="*/ 8331940 w 12190523"/>
              <a:gd name="connsiteY1090" fmla="*/ 3261190 h 6860747"/>
              <a:gd name="connsiteX1091" fmla="*/ 8331940 w 12190523"/>
              <a:gd name="connsiteY1091" fmla="*/ 3596811 h 6860747"/>
              <a:gd name="connsiteX1092" fmla="*/ 8019233 w 12190523"/>
              <a:gd name="connsiteY1092" fmla="*/ 3764622 h 6860747"/>
              <a:gd name="connsiteX1093" fmla="*/ 8662675 w 12190523"/>
              <a:gd name="connsiteY1093" fmla="*/ 3766820 h 6860747"/>
              <a:gd name="connsiteX1094" fmla="*/ 8342285 w 12190523"/>
              <a:gd name="connsiteY1094" fmla="*/ 3596537 h 6860747"/>
              <a:gd name="connsiteX1095" fmla="*/ 8342285 w 12190523"/>
              <a:gd name="connsiteY1095" fmla="*/ 3261739 h 6860747"/>
              <a:gd name="connsiteX1096" fmla="*/ 8662971 w 12190523"/>
              <a:gd name="connsiteY1096" fmla="*/ 3091456 h 6860747"/>
              <a:gd name="connsiteX1097" fmla="*/ 8975677 w 12190523"/>
              <a:gd name="connsiteY1097" fmla="*/ 3259267 h 6860747"/>
              <a:gd name="connsiteX1098" fmla="*/ 8975677 w 12190523"/>
              <a:gd name="connsiteY1098" fmla="*/ 3598734 h 6860747"/>
              <a:gd name="connsiteX1099" fmla="*/ 8662675 w 12190523"/>
              <a:gd name="connsiteY1099" fmla="*/ 3766820 h 6860747"/>
              <a:gd name="connsiteX1100" fmla="*/ 8981293 w 12190523"/>
              <a:gd name="connsiteY1100" fmla="*/ 2579509 h 6860747"/>
              <a:gd name="connsiteX1101" fmla="*/ 9294295 w 12190523"/>
              <a:gd name="connsiteY1101" fmla="*/ 2747320 h 6860747"/>
              <a:gd name="connsiteX1102" fmla="*/ 9294295 w 12190523"/>
              <a:gd name="connsiteY1102" fmla="*/ 3082942 h 6860747"/>
              <a:gd name="connsiteX1103" fmla="*/ 8981293 w 12190523"/>
              <a:gd name="connsiteY1103" fmla="*/ 3250753 h 6860747"/>
              <a:gd name="connsiteX1104" fmla="*/ 8668291 w 12190523"/>
              <a:gd name="connsiteY1104" fmla="*/ 3082942 h 6860747"/>
              <a:gd name="connsiteX1105" fmla="*/ 8668291 w 12190523"/>
              <a:gd name="connsiteY1105" fmla="*/ 2747320 h 6860747"/>
              <a:gd name="connsiteX1106" fmla="*/ 8981293 w 12190523"/>
              <a:gd name="connsiteY1106" fmla="*/ 2579509 h 6860747"/>
              <a:gd name="connsiteX1107" fmla="*/ 8986613 w 12190523"/>
              <a:gd name="connsiteY1107" fmla="*/ 3599009 h 6860747"/>
              <a:gd name="connsiteX1108" fmla="*/ 8986613 w 12190523"/>
              <a:gd name="connsiteY1108" fmla="*/ 3259267 h 6860747"/>
              <a:gd name="connsiteX1109" fmla="*/ 9299024 w 12190523"/>
              <a:gd name="connsiteY1109" fmla="*/ 3091731 h 6860747"/>
              <a:gd name="connsiteX1110" fmla="*/ 9620006 w 12190523"/>
              <a:gd name="connsiteY1110" fmla="*/ 3262288 h 6860747"/>
              <a:gd name="connsiteX1111" fmla="*/ 9620006 w 12190523"/>
              <a:gd name="connsiteY1111" fmla="*/ 3596537 h 6860747"/>
              <a:gd name="connsiteX1112" fmla="*/ 9299320 w 12190523"/>
              <a:gd name="connsiteY1112" fmla="*/ 3766820 h 6860747"/>
              <a:gd name="connsiteX1113" fmla="*/ 8986613 w 12190523"/>
              <a:gd name="connsiteY1113" fmla="*/ 3599009 h 6860747"/>
              <a:gd name="connsiteX1114" fmla="*/ 9625031 w 12190523"/>
              <a:gd name="connsiteY1114" fmla="*/ 2577861 h 6860747"/>
              <a:gd name="connsiteX1115" fmla="*/ 9937737 w 12190523"/>
              <a:gd name="connsiteY1115" fmla="*/ 2745672 h 6860747"/>
              <a:gd name="connsiteX1116" fmla="*/ 9937737 w 12190523"/>
              <a:gd name="connsiteY1116" fmla="*/ 3085139 h 6860747"/>
              <a:gd name="connsiteX1117" fmla="*/ 9624440 w 12190523"/>
              <a:gd name="connsiteY1117" fmla="*/ 3253225 h 6860747"/>
              <a:gd name="connsiteX1118" fmla="*/ 9304048 w 12190523"/>
              <a:gd name="connsiteY1118" fmla="*/ 3082942 h 6860747"/>
              <a:gd name="connsiteX1119" fmla="*/ 9304048 w 12190523"/>
              <a:gd name="connsiteY1119" fmla="*/ 2748144 h 6860747"/>
              <a:gd name="connsiteX1120" fmla="*/ 9625031 w 12190523"/>
              <a:gd name="connsiteY1120" fmla="*/ 2577861 h 6860747"/>
              <a:gd name="connsiteX1121" fmla="*/ 9943057 w 12190523"/>
              <a:gd name="connsiteY1121" fmla="*/ 2065915 h 6860747"/>
              <a:gd name="connsiteX1122" fmla="*/ 10256059 w 12190523"/>
              <a:gd name="connsiteY1122" fmla="*/ 2233725 h 6860747"/>
              <a:gd name="connsiteX1123" fmla="*/ 10256059 w 12190523"/>
              <a:gd name="connsiteY1123" fmla="*/ 2569347 h 6860747"/>
              <a:gd name="connsiteX1124" fmla="*/ 9943057 w 12190523"/>
              <a:gd name="connsiteY1124" fmla="*/ 2737158 h 6860747"/>
              <a:gd name="connsiteX1125" fmla="*/ 9630055 w 12190523"/>
              <a:gd name="connsiteY1125" fmla="*/ 2569347 h 6860747"/>
              <a:gd name="connsiteX1126" fmla="*/ 9630055 w 12190523"/>
              <a:gd name="connsiteY1126" fmla="*/ 2233725 h 6860747"/>
              <a:gd name="connsiteX1127" fmla="*/ 9943057 w 12190523"/>
              <a:gd name="connsiteY1127" fmla="*/ 2065915 h 6860747"/>
              <a:gd name="connsiteX1128" fmla="*/ 10261083 w 12190523"/>
              <a:gd name="connsiteY1128" fmla="*/ 2577861 h 6860747"/>
              <a:gd name="connsiteX1129" fmla="*/ 10582066 w 12190523"/>
              <a:gd name="connsiteY1129" fmla="*/ 2748419 h 6860747"/>
              <a:gd name="connsiteX1130" fmla="*/ 10582066 w 12190523"/>
              <a:gd name="connsiteY1130" fmla="*/ 3082668 h 6860747"/>
              <a:gd name="connsiteX1131" fmla="*/ 10261379 w 12190523"/>
              <a:gd name="connsiteY1131" fmla="*/ 3252950 h 6860747"/>
              <a:gd name="connsiteX1132" fmla="*/ 9948673 w 12190523"/>
              <a:gd name="connsiteY1132" fmla="*/ 3085139 h 6860747"/>
              <a:gd name="connsiteX1133" fmla="*/ 9948673 w 12190523"/>
              <a:gd name="connsiteY1133" fmla="*/ 2745398 h 6860747"/>
              <a:gd name="connsiteX1134" fmla="*/ 10261083 w 12190523"/>
              <a:gd name="connsiteY1134" fmla="*/ 2577861 h 6860747"/>
              <a:gd name="connsiteX1135" fmla="*/ 9943057 w 12190523"/>
              <a:gd name="connsiteY1135" fmla="*/ 3764622 h 6860747"/>
              <a:gd name="connsiteX1136" fmla="*/ 9630055 w 12190523"/>
              <a:gd name="connsiteY1136" fmla="*/ 3596811 h 6860747"/>
              <a:gd name="connsiteX1137" fmla="*/ 9630055 w 12190523"/>
              <a:gd name="connsiteY1137" fmla="*/ 3261190 h 6860747"/>
              <a:gd name="connsiteX1138" fmla="*/ 9943057 w 12190523"/>
              <a:gd name="connsiteY1138" fmla="*/ 3093379 h 6860747"/>
              <a:gd name="connsiteX1139" fmla="*/ 10256059 w 12190523"/>
              <a:gd name="connsiteY1139" fmla="*/ 3261190 h 6860747"/>
              <a:gd name="connsiteX1140" fmla="*/ 10256059 w 12190523"/>
              <a:gd name="connsiteY1140" fmla="*/ 3596811 h 6860747"/>
              <a:gd name="connsiteX1141" fmla="*/ 9943057 w 12190523"/>
              <a:gd name="connsiteY1141" fmla="*/ 3764622 h 6860747"/>
              <a:gd name="connsiteX1142" fmla="*/ 10586794 w 12190523"/>
              <a:gd name="connsiteY1142" fmla="*/ 3766820 h 6860747"/>
              <a:gd name="connsiteX1143" fmla="*/ 10266404 w 12190523"/>
              <a:gd name="connsiteY1143" fmla="*/ 3596537 h 6860747"/>
              <a:gd name="connsiteX1144" fmla="*/ 10266404 w 12190523"/>
              <a:gd name="connsiteY1144" fmla="*/ 3261739 h 6860747"/>
              <a:gd name="connsiteX1145" fmla="*/ 10587090 w 12190523"/>
              <a:gd name="connsiteY1145" fmla="*/ 3091456 h 6860747"/>
              <a:gd name="connsiteX1146" fmla="*/ 10899797 w 12190523"/>
              <a:gd name="connsiteY1146" fmla="*/ 3259267 h 6860747"/>
              <a:gd name="connsiteX1147" fmla="*/ 10899797 w 12190523"/>
              <a:gd name="connsiteY1147" fmla="*/ 3598734 h 6860747"/>
              <a:gd name="connsiteX1148" fmla="*/ 10586794 w 12190523"/>
              <a:gd name="connsiteY1148" fmla="*/ 3766820 h 6860747"/>
              <a:gd name="connsiteX1149" fmla="*/ 10905117 w 12190523"/>
              <a:gd name="connsiteY1149" fmla="*/ 3251028 h 6860747"/>
              <a:gd name="connsiteX1150" fmla="*/ 10592411 w 12190523"/>
              <a:gd name="connsiteY1150" fmla="*/ 3083217 h 6860747"/>
              <a:gd name="connsiteX1151" fmla="*/ 10592411 w 12190523"/>
              <a:gd name="connsiteY1151" fmla="*/ 2747595 h 6860747"/>
              <a:gd name="connsiteX1152" fmla="*/ 10905117 w 12190523"/>
              <a:gd name="connsiteY1152" fmla="*/ 2579784 h 6860747"/>
              <a:gd name="connsiteX1153" fmla="*/ 11218119 w 12190523"/>
              <a:gd name="connsiteY1153" fmla="*/ 2747595 h 6860747"/>
              <a:gd name="connsiteX1154" fmla="*/ 11218119 w 12190523"/>
              <a:gd name="connsiteY1154" fmla="*/ 3083217 h 6860747"/>
              <a:gd name="connsiteX1155" fmla="*/ 10905117 w 12190523"/>
              <a:gd name="connsiteY1155" fmla="*/ 3251028 h 6860747"/>
              <a:gd name="connsiteX1156" fmla="*/ 10899797 w 12190523"/>
              <a:gd name="connsiteY1156" fmla="*/ 2231803 h 6860747"/>
              <a:gd name="connsiteX1157" fmla="*/ 10899797 w 12190523"/>
              <a:gd name="connsiteY1157" fmla="*/ 2571270 h 6860747"/>
              <a:gd name="connsiteX1158" fmla="*/ 10586499 w 12190523"/>
              <a:gd name="connsiteY1158" fmla="*/ 2739355 h 6860747"/>
              <a:gd name="connsiteX1159" fmla="*/ 10266108 w 12190523"/>
              <a:gd name="connsiteY1159" fmla="*/ 2569073 h 6860747"/>
              <a:gd name="connsiteX1160" fmla="*/ 10266108 w 12190523"/>
              <a:gd name="connsiteY1160" fmla="*/ 2234275 h 6860747"/>
              <a:gd name="connsiteX1161" fmla="*/ 10586794 w 12190523"/>
              <a:gd name="connsiteY1161" fmla="*/ 2063992 h 6860747"/>
              <a:gd name="connsiteX1162" fmla="*/ 10899797 w 12190523"/>
              <a:gd name="connsiteY1162" fmla="*/ 2231803 h 6860747"/>
              <a:gd name="connsiteX1163" fmla="*/ 9299024 w 12190523"/>
              <a:gd name="connsiteY1163" fmla="*/ 2064267 h 6860747"/>
              <a:gd name="connsiteX1164" fmla="*/ 9620006 w 12190523"/>
              <a:gd name="connsiteY1164" fmla="*/ 2234824 h 6860747"/>
              <a:gd name="connsiteX1165" fmla="*/ 9620006 w 12190523"/>
              <a:gd name="connsiteY1165" fmla="*/ 2569073 h 6860747"/>
              <a:gd name="connsiteX1166" fmla="*/ 9299320 w 12190523"/>
              <a:gd name="connsiteY1166" fmla="*/ 2739355 h 6860747"/>
              <a:gd name="connsiteX1167" fmla="*/ 8986613 w 12190523"/>
              <a:gd name="connsiteY1167" fmla="*/ 2571544 h 6860747"/>
              <a:gd name="connsiteX1168" fmla="*/ 8986613 w 12190523"/>
              <a:gd name="connsiteY1168" fmla="*/ 2231803 h 6860747"/>
              <a:gd name="connsiteX1169" fmla="*/ 9299024 w 12190523"/>
              <a:gd name="connsiteY1169" fmla="*/ 2064267 h 6860747"/>
              <a:gd name="connsiteX1170" fmla="*/ 8975973 w 12190523"/>
              <a:gd name="connsiteY1170" fmla="*/ 2231803 h 6860747"/>
              <a:gd name="connsiteX1171" fmla="*/ 8975973 w 12190523"/>
              <a:gd name="connsiteY1171" fmla="*/ 2571270 h 6860747"/>
              <a:gd name="connsiteX1172" fmla="*/ 8662675 w 12190523"/>
              <a:gd name="connsiteY1172" fmla="*/ 2739355 h 6860747"/>
              <a:gd name="connsiteX1173" fmla="*/ 8342285 w 12190523"/>
              <a:gd name="connsiteY1173" fmla="*/ 2569073 h 6860747"/>
              <a:gd name="connsiteX1174" fmla="*/ 8342285 w 12190523"/>
              <a:gd name="connsiteY1174" fmla="*/ 2234275 h 6860747"/>
              <a:gd name="connsiteX1175" fmla="*/ 8662971 w 12190523"/>
              <a:gd name="connsiteY1175" fmla="*/ 2063992 h 6860747"/>
              <a:gd name="connsiteX1176" fmla="*/ 8975973 w 12190523"/>
              <a:gd name="connsiteY1176" fmla="*/ 2231803 h 6860747"/>
              <a:gd name="connsiteX1177" fmla="*/ 7374905 w 12190523"/>
              <a:gd name="connsiteY1177" fmla="*/ 2064267 h 6860747"/>
              <a:gd name="connsiteX1178" fmla="*/ 7695887 w 12190523"/>
              <a:gd name="connsiteY1178" fmla="*/ 2234824 h 6860747"/>
              <a:gd name="connsiteX1179" fmla="*/ 7695887 w 12190523"/>
              <a:gd name="connsiteY1179" fmla="*/ 2569073 h 6860747"/>
              <a:gd name="connsiteX1180" fmla="*/ 7375200 w 12190523"/>
              <a:gd name="connsiteY1180" fmla="*/ 2739355 h 6860747"/>
              <a:gd name="connsiteX1181" fmla="*/ 7062494 w 12190523"/>
              <a:gd name="connsiteY1181" fmla="*/ 2571544 h 6860747"/>
              <a:gd name="connsiteX1182" fmla="*/ 7062494 w 12190523"/>
              <a:gd name="connsiteY1182" fmla="*/ 2231803 h 6860747"/>
              <a:gd name="connsiteX1183" fmla="*/ 7374905 w 12190523"/>
              <a:gd name="connsiteY1183" fmla="*/ 2064267 h 6860747"/>
              <a:gd name="connsiteX1184" fmla="*/ 7051853 w 12190523"/>
              <a:gd name="connsiteY1184" fmla="*/ 2231803 h 6860747"/>
              <a:gd name="connsiteX1185" fmla="*/ 7051853 w 12190523"/>
              <a:gd name="connsiteY1185" fmla="*/ 2571270 h 6860747"/>
              <a:gd name="connsiteX1186" fmla="*/ 6738556 w 12190523"/>
              <a:gd name="connsiteY1186" fmla="*/ 2739355 h 6860747"/>
              <a:gd name="connsiteX1187" fmla="*/ 6418165 w 12190523"/>
              <a:gd name="connsiteY1187" fmla="*/ 2569073 h 6860747"/>
              <a:gd name="connsiteX1188" fmla="*/ 6418165 w 12190523"/>
              <a:gd name="connsiteY1188" fmla="*/ 2234275 h 6860747"/>
              <a:gd name="connsiteX1189" fmla="*/ 6738852 w 12190523"/>
              <a:gd name="connsiteY1189" fmla="*/ 2063992 h 6860747"/>
              <a:gd name="connsiteX1190" fmla="*/ 7051853 w 12190523"/>
              <a:gd name="connsiteY1190" fmla="*/ 2231803 h 6860747"/>
              <a:gd name="connsiteX1191" fmla="*/ 5451081 w 12190523"/>
              <a:gd name="connsiteY1191" fmla="*/ 2064267 h 6860747"/>
              <a:gd name="connsiteX1192" fmla="*/ 5772063 w 12190523"/>
              <a:gd name="connsiteY1192" fmla="*/ 2234824 h 6860747"/>
              <a:gd name="connsiteX1193" fmla="*/ 5772063 w 12190523"/>
              <a:gd name="connsiteY1193" fmla="*/ 2569073 h 6860747"/>
              <a:gd name="connsiteX1194" fmla="*/ 5451376 w 12190523"/>
              <a:gd name="connsiteY1194" fmla="*/ 2739355 h 6860747"/>
              <a:gd name="connsiteX1195" fmla="*/ 5138670 w 12190523"/>
              <a:gd name="connsiteY1195" fmla="*/ 2571544 h 6860747"/>
              <a:gd name="connsiteX1196" fmla="*/ 5138670 w 12190523"/>
              <a:gd name="connsiteY1196" fmla="*/ 2231803 h 6860747"/>
              <a:gd name="connsiteX1197" fmla="*/ 5451081 w 12190523"/>
              <a:gd name="connsiteY1197" fmla="*/ 2064267 h 6860747"/>
              <a:gd name="connsiteX1198" fmla="*/ 5128030 w 12190523"/>
              <a:gd name="connsiteY1198" fmla="*/ 2231803 h 6860747"/>
              <a:gd name="connsiteX1199" fmla="*/ 5128030 w 12190523"/>
              <a:gd name="connsiteY1199" fmla="*/ 2571270 h 6860747"/>
              <a:gd name="connsiteX1200" fmla="*/ 4814732 w 12190523"/>
              <a:gd name="connsiteY1200" fmla="*/ 2739355 h 6860747"/>
              <a:gd name="connsiteX1201" fmla="*/ 4494341 w 12190523"/>
              <a:gd name="connsiteY1201" fmla="*/ 2569073 h 6860747"/>
              <a:gd name="connsiteX1202" fmla="*/ 4494341 w 12190523"/>
              <a:gd name="connsiteY1202" fmla="*/ 2234275 h 6860747"/>
              <a:gd name="connsiteX1203" fmla="*/ 4815028 w 12190523"/>
              <a:gd name="connsiteY1203" fmla="*/ 2063992 h 6860747"/>
              <a:gd name="connsiteX1204" fmla="*/ 5128030 w 12190523"/>
              <a:gd name="connsiteY1204" fmla="*/ 2231803 h 6860747"/>
              <a:gd name="connsiteX1205" fmla="*/ 3526961 w 12190523"/>
              <a:gd name="connsiteY1205" fmla="*/ 2064267 h 6860747"/>
              <a:gd name="connsiteX1206" fmla="*/ 3847943 w 12190523"/>
              <a:gd name="connsiteY1206" fmla="*/ 2234824 h 6860747"/>
              <a:gd name="connsiteX1207" fmla="*/ 3847943 w 12190523"/>
              <a:gd name="connsiteY1207" fmla="*/ 2569073 h 6860747"/>
              <a:gd name="connsiteX1208" fmla="*/ 3527257 w 12190523"/>
              <a:gd name="connsiteY1208" fmla="*/ 2739355 h 6860747"/>
              <a:gd name="connsiteX1209" fmla="*/ 3214550 w 12190523"/>
              <a:gd name="connsiteY1209" fmla="*/ 2571544 h 6860747"/>
              <a:gd name="connsiteX1210" fmla="*/ 3214550 w 12190523"/>
              <a:gd name="connsiteY1210" fmla="*/ 2231803 h 6860747"/>
              <a:gd name="connsiteX1211" fmla="*/ 3526961 w 12190523"/>
              <a:gd name="connsiteY1211" fmla="*/ 2064267 h 6860747"/>
              <a:gd name="connsiteX1212" fmla="*/ 3203910 w 12190523"/>
              <a:gd name="connsiteY1212" fmla="*/ 2231803 h 6860747"/>
              <a:gd name="connsiteX1213" fmla="*/ 3203910 w 12190523"/>
              <a:gd name="connsiteY1213" fmla="*/ 2571270 h 6860747"/>
              <a:gd name="connsiteX1214" fmla="*/ 2890613 w 12190523"/>
              <a:gd name="connsiteY1214" fmla="*/ 2739355 h 6860747"/>
              <a:gd name="connsiteX1215" fmla="*/ 2570222 w 12190523"/>
              <a:gd name="connsiteY1215" fmla="*/ 2569073 h 6860747"/>
              <a:gd name="connsiteX1216" fmla="*/ 2570222 w 12190523"/>
              <a:gd name="connsiteY1216" fmla="*/ 2234275 h 6860747"/>
              <a:gd name="connsiteX1217" fmla="*/ 2890908 w 12190523"/>
              <a:gd name="connsiteY1217" fmla="*/ 2063992 h 6860747"/>
              <a:gd name="connsiteX1218" fmla="*/ 3203910 w 12190523"/>
              <a:gd name="connsiteY1218" fmla="*/ 2231803 h 6860747"/>
              <a:gd name="connsiteX1219" fmla="*/ 1603137 w 12190523"/>
              <a:gd name="connsiteY1219" fmla="*/ 2064267 h 6860747"/>
              <a:gd name="connsiteX1220" fmla="*/ 1924119 w 12190523"/>
              <a:gd name="connsiteY1220" fmla="*/ 2234549 h 6860747"/>
              <a:gd name="connsiteX1221" fmla="*/ 1924119 w 12190523"/>
              <a:gd name="connsiteY1221" fmla="*/ 2568798 h 6860747"/>
              <a:gd name="connsiteX1222" fmla="*/ 1603433 w 12190523"/>
              <a:gd name="connsiteY1222" fmla="*/ 2739081 h 6860747"/>
              <a:gd name="connsiteX1223" fmla="*/ 1290727 w 12190523"/>
              <a:gd name="connsiteY1223" fmla="*/ 2571270 h 6860747"/>
              <a:gd name="connsiteX1224" fmla="*/ 1290727 w 12190523"/>
              <a:gd name="connsiteY1224" fmla="*/ 2231803 h 6860747"/>
              <a:gd name="connsiteX1225" fmla="*/ 1603137 w 12190523"/>
              <a:gd name="connsiteY1225" fmla="*/ 2064267 h 6860747"/>
              <a:gd name="connsiteX1226" fmla="*/ 1285111 w 12190523"/>
              <a:gd name="connsiteY1226" fmla="*/ 2579509 h 6860747"/>
              <a:gd name="connsiteX1227" fmla="*/ 1597817 w 12190523"/>
              <a:gd name="connsiteY1227" fmla="*/ 2747320 h 6860747"/>
              <a:gd name="connsiteX1228" fmla="*/ 1597817 w 12190523"/>
              <a:gd name="connsiteY1228" fmla="*/ 3082942 h 6860747"/>
              <a:gd name="connsiteX1229" fmla="*/ 1285111 w 12190523"/>
              <a:gd name="connsiteY1229" fmla="*/ 3250753 h 6860747"/>
              <a:gd name="connsiteX1230" fmla="*/ 972404 w 12190523"/>
              <a:gd name="connsiteY1230" fmla="*/ 3083217 h 6860747"/>
              <a:gd name="connsiteX1231" fmla="*/ 972404 w 12190523"/>
              <a:gd name="connsiteY1231" fmla="*/ 2747595 h 6860747"/>
              <a:gd name="connsiteX1232" fmla="*/ 1285111 w 12190523"/>
              <a:gd name="connsiteY1232" fmla="*/ 2579509 h 6860747"/>
              <a:gd name="connsiteX1233" fmla="*/ 1285111 w 12190523"/>
              <a:gd name="connsiteY1233" fmla="*/ 3606974 h 6860747"/>
              <a:gd name="connsiteX1234" fmla="*/ 1597817 w 12190523"/>
              <a:gd name="connsiteY1234" fmla="*/ 3774785 h 6860747"/>
              <a:gd name="connsiteX1235" fmla="*/ 1597817 w 12190523"/>
              <a:gd name="connsiteY1235" fmla="*/ 4110406 h 6860747"/>
              <a:gd name="connsiteX1236" fmla="*/ 1285111 w 12190523"/>
              <a:gd name="connsiteY1236" fmla="*/ 4278217 h 6860747"/>
              <a:gd name="connsiteX1237" fmla="*/ 972404 w 12190523"/>
              <a:gd name="connsiteY1237" fmla="*/ 4110681 h 6860747"/>
              <a:gd name="connsiteX1238" fmla="*/ 972404 w 12190523"/>
              <a:gd name="connsiteY1238" fmla="*/ 3775059 h 6860747"/>
              <a:gd name="connsiteX1239" fmla="*/ 1285111 w 12190523"/>
              <a:gd name="connsiteY1239" fmla="*/ 3606974 h 6860747"/>
              <a:gd name="connsiteX1240" fmla="*/ 1290727 w 12190523"/>
              <a:gd name="connsiteY1240" fmla="*/ 4626199 h 6860747"/>
              <a:gd name="connsiteX1241" fmla="*/ 1290727 w 12190523"/>
              <a:gd name="connsiteY1241" fmla="*/ 4286457 h 6860747"/>
              <a:gd name="connsiteX1242" fmla="*/ 1603137 w 12190523"/>
              <a:gd name="connsiteY1242" fmla="*/ 4118920 h 6860747"/>
              <a:gd name="connsiteX1243" fmla="*/ 1924119 w 12190523"/>
              <a:gd name="connsiteY1243" fmla="*/ 4289478 h 6860747"/>
              <a:gd name="connsiteX1244" fmla="*/ 1924119 w 12190523"/>
              <a:gd name="connsiteY1244" fmla="*/ 4623727 h 6860747"/>
              <a:gd name="connsiteX1245" fmla="*/ 1603433 w 12190523"/>
              <a:gd name="connsiteY1245" fmla="*/ 4794009 h 6860747"/>
              <a:gd name="connsiteX1246" fmla="*/ 1290727 w 12190523"/>
              <a:gd name="connsiteY1246" fmla="*/ 4626199 h 6860747"/>
              <a:gd name="connsiteX1247" fmla="*/ 2890613 w 12190523"/>
              <a:gd name="connsiteY1247" fmla="*/ 4794284 h 6860747"/>
              <a:gd name="connsiteX1248" fmla="*/ 2570222 w 12190523"/>
              <a:gd name="connsiteY1248" fmla="*/ 4624001 h 6860747"/>
              <a:gd name="connsiteX1249" fmla="*/ 2570222 w 12190523"/>
              <a:gd name="connsiteY1249" fmla="*/ 4289203 h 6860747"/>
              <a:gd name="connsiteX1250" fmla="*/ 2890908 w 12190523"/>
              <a:gd name="connsiteY1250" fmla="*/ 4118920 h 6860747"/>
              <a:gd name="connsiteX1251" fmla="*/ 3203615 w 12190523"/>
              <a:gd name="connsiteY1251" fmla="*/ 4286732 h 6860747"/>
              <a:gd name="connsiteX1252" fmla="*/ 3203615 w 12190523"/>
              <a:gd name="connsiteY1252" fmla="*/ 4626199 h 6860747"/>
              <a:gd name="connsiteX1253" fmla="*/ 2890613 w 12190523"/>
              <a:gd name="connsiteY1253" fmla="*/ 4794284 h 6860747"/>
              <a:gd name="connsiteX1254" fmla="*/ 3214846 w 12190523"/>
              <a:gd name="connsiteY1254" fmla="*/ 4626199 h 6860747"/>
              <a:gd name="connsiteX1255" fmla="*/ 3214846 w 12190523"/>
              <a:gd name="connsiteY1255" fmla="*/ 4286457 h 6860747"/>
              <a:gd name="connsiteX1256" fmla="*/ 3527257 w 12190523"/>
              <a:gd name="connsiteY1256" fmla="*/ 4118920 h 6860747"/>
              <a:gd name="connsiteX1257" fmla="*/ 3848239 w 12190523"/>
              <a:gd name="connsiteY1257" fmla="*/ 4289478 h 6860747"/>
              <a:gd name="connsiteX1258" fmla="*/ 3848239 w 12190523"/>
              <a:gd name="connsiteY1258" fmla="*/ 4623727 h 6860747"/>
              <a:gd name="connsiteX1259" fmla="*/ 3527552 w 12190523"/>
              <a:gd name="connsiteY1259" fmla="*/ 4794009 h 6860747"/>
              <a:gd name="connsiteX1260" fmla="*/ 3214846 w 12190523"/>
              <a:gd name="connsiteY1260" fmla="*/ 4626199 h 6860747"/>
              <a:gd name="connsiteX1261" fmla="*/ 4814732 w 12190523"/>
              <a:gd name="connsiteY1261" fmla="*/ 4794284 h 6860747"/>
              <a:gd name="connsiteX1262" fmla="*/ 4494341 w 12190523"/>
              <a:gd name="connsiteY1262" fmla="*/ 4624001 h 6860747"/>
              <a:gd name="connsiteX1263" fmla="*/ 4494341 w 12190523"/>
              <a:gd name="connsiteY1263" fmla="*/ 4289203 h 6860747"/>
              <a:gd name="connsiteX1264" fmla="*/ 4815028 w 12190523"/>
              <a:gd name="connsiteY1264" fmla="*/ 4118920 h 6860747"/>
              <a:gd name="connsiteX1265" fmla="*/ 5127734 w 12190523"/>
              <a:gd name="connsiteY1265" fmla="*/ 4286732 h 6860747"/>
              <a:gd name="connsiteX1266" fmla="*/ 5127734 w 12190523"/>
              <a:gd name="connsiteY1266" fmla="*/ 4626199 h 6860747"/>
              <a:gd name="connsiteX1267" fmla="*/ 4814732 w 12190523"/>
              <a:gd name="connsiteY1267" fmla="*/ 4794284 h 6860747"/>
              <a:gd name="connsiteX1268" fmla="*/ 5138670 w 12190523"/>
              <a:gd name="connsiteY1268" fmla="*/ 4626199 h 6860747"/>
              <a:gd name="connsiteX1269" fmla="*/ 5138670 w 12190523"/>
              <a:gd name="connsiteY1269" fmla="*/ 4286457 h 6860747"/>
              <a:gd name="connsiteX1270" fmla="*/ 5451081 w 12190523"/>
              <a:gd name="connsiteY1270" fmla="*/ 4118920 h 6860747"/>
              <a:gd name="connsiteX1271" fmla="*/ 5772063 w 12190523"/>
              <a:gd name="connsiteY1271" fmla="*/ 4289478 h 6860747"/>
              <a:gd name="connsiteX1272" fmla="*/ 5772063 w 12190523"/>
              <a:gd name="connsiteY1272" fmla="*/ 4623727 h 6860747"/>
              <a:gd name="connsiteX1273" fmla="*/ 5451376 w 12190523"/>
              <a:gd name="connsiteY1273" fmla="*/ 4794009 h 6860747"/>
              <a:gd name="connsiteX1274" fmla="*/ 5138670 w 12190523"/>
              <a:gd name="connsiteY1274" fmla="*/ 4626199 h 6860747"/>
              <a:gd name="connsiteX1275" fmla="*/ 6738852 w 12190523"/>
              <a:gd name="connsiteY1275" fmla="*/ 4794284 h 6860747"/>
              <a:gd name="connsiteX1276" fmla="*/ 6418461 w 12190523"/>
              <a:gd name="connsiteY1276" fmla="*/ 4624001 h 6860747"/>
              <a:gd name="connsiteX1277" fmla="*/ 6418461 w 12190523"/>
              <a:gd name="connsiteY1277" fmla="*/ 4289203 h 6860747"/>
              <a:gd name="connsiteX1278" fmla="*/ 6739148 w 12190523"/>
              <a:gd name="connsiteY1278" fmla="*/ 4118920 h 6860747"/>
              <a:gd name="connsiteX1279" fmla="*/ 7051853 w 12190523"/>
              <a:gd name="connsiteY1279" fmla="*/ 4286732 h 6860747"/>
              <a:gd name="connsiteX1280" fmla="*/ 7051853 w 12190523"/>
              <a:gd name="connsiteY1280" fmla="*/ 4626199 h 6860747"/>
              <a:gd name="connsiteX1281" fmla="*/ 6738852 w 12190523"/>
              <a:gd name="connsiteY1281" fmla="*/ 4794284 h 6860747"/>
              <a:gd name="connsiteX1282" fmla="*/ 7062790 w 12190523"/>
              <a:gd name="connsiteY1282" fmla="*/ 4626199 h 6860747"/>
              <a:gd name="connsiteX1283" fmla="*/ 7062790 w 12190523"/>
              <a:gd name="connsiteY1283" fmla="*/ 4286457 h 6860747"/>
              <a:gd name="connsiteX1284" fmla="*/ 7375200 w 12190523"/>
              <a:gd name="connsiteY1284" fmla="*/ 4118920 h 6860747"/>
              <a:gd name="connsiteX1285" fmla="*/ 7696182 w 12190523"/>
              <a:gd name="connsiteY1285" fmla="*/ 4289478 h 6860747"/>
              <a:gd name="connsiteX1286" fmla="*/ 7696182 w 12190523"/>
              <a:gd name="connsiteY1286" fmla="*/ 4623727 h 6860747"/>
              <a:gd name="connsiteX1287" fmla="*/ 7375496 w 12190523"/>
              <a:gd name="connsiteY1287" fmla="*/ 4794009 h 6860747"/>
              <a:gd name="connsiteX1288" fmla="*/ 7062790 w 12190523"/>
              <a:gd name="connsiteY1288" fmla="*/ 4626199 h 6860747"/>
              <a:gd name="connsiteX1289" fmla="*/ 8662675 w 12190523"/>
              <a:gd name="connsiteY1289" fmla="*/ 4794284 h 6860747"/>
              <a:gd name="connsiteX1290" fmla="*/ 8342285 w 12190523"/>
              <a:gd name="connsiteY1290" fmla="*/ 4624001 h 6860747"/>
              <a:gd name="connsiteX1291" fmla="*/ 8342285 w 12190523"/>
              <a:gd name="connsiteY1291" fmla="*/ 4289203 h 6860747"/>
              <a:gd name="connsiteX1292" fmla="*/ 8662971 w 12190523"/>
              <a:gd name="connsiteY1292" fmla="*/ 4118920 h 6860747"/>
              <a:gd name="connsiteX1293" fmla="*/ 8975677 w 12190523"/>
              <a:gd name="connsiteY1293" fmla="*/ 4286732 h 6860747"/>
              <a:gd name="connsiteX1294" fmla="*/ 8975677 w 12190523"/>
              <a:gd name="connsiteY1294" fmla="*/ 4626199 h 6860747"/>
              <a:gd name="connsiteX1295" fmla="*/ 8662675 w 12190523"/>
              <a:gd name="connsiteY1295" fmla="*/ 4794284 h 6860747"/>
              <a:gd name="connsiteX1296" fmla="*/ 8986613 w 12190523"/>
              <a:gd name="connsiteY1296" fmla="*/ 4626199 h 6860747"/>
              <a:gd name="connsiteX1297" fmla="*/ 8986613 w 12190523"/>
              <a:gd name="connsiteY1297" fmla="*/ 4286457 h 6860747"/>
              <a:gd name="connsiteX1298" fmla="*/ 9299024 w 12190523"/>
              <a:gd name="connsiteY1298" fmla="*/ 4118920 h 6860747"/>
              <a:gd name="connsiteX1299" fmla="*/ 9620006 w 12190523"/>
              <a:gd name="connsiteY1299" fmla="*/ 4289478 h 6860747"/>
              <a:gd name="connsiteX1300" fmla="*/ 9620006 w 12190523"/>
              <a:gd name="connsiteY1300" fmla="*/ 4623727 h 6860747"/>
              <a:gd name="connsiteX1301" fmla="*/ 9299320 w 12190523"/>
              <a:gd name="connsiteY1301" fmla="*/ 4794009 h 6860747"/>
              <a:gd name="connsiteX1302" fmla="*/ 8986613 w 12190523"/>
              <a:gd name="connsiteY1302" fmla="*/ 4626199 h 6860747"/>
              <a:gd name="connsiteX1303" fmla="*/ 10586794 w 12190523"/>
              <a:gd name="connsiteY1303" fmla="*/ 4794284 h 6860747"/>
              <a:gd name="connsiteX1304" fmla="*/ 10266404 w 12190523"/>
              <a:gd name="connsiteY1304" fmla="*/ 4624001 h 6860747"/>
              <a:gd name="connsiteX1305" fmla="*/ 10266404 w 12190523"/>
              <a:gd name="connsiteY1305" fmla="*/ 4289203 h 6860747"/>
              <a:gd name="connsiteX1306" fmla="*/ 10587090 w 12190523"/>
              <a:gd name="connsiteY1306" fmla="*/ 4118920 h 6860747"/>
              <a:gd name="connsiteX1307" fmla="*/ 10899797 w 12190523"/>
              <a:gd name="connsiteY1307" fmla="*/ 4286732 h 6860747"/>
              <a:gd name="connsiteX1308" fmla="*/ 10899797 w 12190523"/>
              <a:gd name="connsiteY1308" fmla="*/ 4626199 h 6860747"/>
              <a:gd name="connsiteX1309" fmla="*/ 10586794 w 12190523"/>
              <a:gd name="connsiteY1309" fmla="*/ 4794284 h 6860747"/>
              <a:gd name="connsiteX1310" fmla="*/ 10899797 w 12190523"/>
              <a:gd name="connsiteY1310" fmla="*/ 1544080 h 6860747"/>
              <a:gd name="connsiteX1311" fmla="*/ 10586499 w 12190523"/>
              <a:gd name="connsiteY1311" fmla="*/ 1712166 h 6860747"/>
              <a:gd name="connsiteX1312" fmla="*/ 10266108 w 12190523"/>
              <a:gd name="connsiteY1312" fmla="*/ 1541883 h 6860747"/>
              <a:gd name="connsiteX1313" fmla="*/ 10266108 w 12190523"/>
              <a:gd name="connsiteY1313" fmla="*/ 1206810 h 6860747"/>
              <a:gd name="connsiteX1314" fmla="*/ 10586794 w 12190523"/>
              <a:gd name="connsiteY1314" fmla="*/ 1036528 h 6860747"/>
              <a:gd name="connsiteX1315" fmla="*/ 10899501 w 12190523"/>
              <a:gd name="connsiteY1315" fmla="*/ 1204339 h 6860747"/>
              <a:gd name="connsiteX1316" fmla="*/ 10899501 w 12190523"/>
              <a:gd name="connsiteY1316" fmla="*/ 1544080 h 6860747"/>
              <a:gd name="connsiteX1317" fmla="*/ 9938032 w 12190523"/>
              <a:gd name="connsiteY1317" fmla="*/ 1030211 h 6860747"/>
              <a:gd name="connsiteX1318" fmla="*/ 9624735 w 12190523"/>
              <a:gd name="connsiteY1318" fmla="*/ 1198296 h 6860747"/>
              <a:gd name="connsiteX1319" fmla="*/ 9304344 w 12190523"/>
              <a:gd name="connsiteY1319" fmla="*/ 1028014 h 6860747"/>
              <a:gd name="connsiteX1320" fmla="*/ 9304344 w 12190523"/>
              <a:gd name="connsiteY1320" fmla="*/ 693216 h 6860747"/>
              <a:gd name="connsiteX1321" fmla="*/ 9625031 w 12190523"/>
              <a:gd name="connsiteY1321" fmla="*/ 522933 h 6860747"/>
              <a:gd name="connsiteX1322" fmla="*/ 9937737 w 12190523"/>
              <a:gd name="connsiteY1322" fmla="*/ 690744 h 6860747"/>
              <a:gd name="connsiteX1323" fmla="*/ 9937737 w 12190523"/>
              <a:gd name="connsiteY1323" fmla="*/ 1030211 h 6860747"/>
              <a:gd name="connsiteX1324" fmla="*/ 9620006 w 12190523"/>
              <a:gd name="connsiteY1324" fmla="*/ 1207360 h 6860747"/>
              <a:gd name="connsiteX1325" fmla="*/ 9620006 w 12190523"/>
              <a:gd name="connsiteY1325" fmla="*/ 1541608 h 6860747"/>
              <a:gd name="connsiteX1326" fmla="*/ 9299320 w 12190523"/>
              <a:gd name="connsiteY1326" fmla="*/ 1711891 h 6860747"/>
              <a:gd name="connsiteX1327" fmla="*/ 8986613 w 12190523"/>
              <a:gd name="connsiteY1327" fmla="*/ 1544080 h 6860747"/>
              <a:gd name="connsiteX1328" fmla="*/ 8986613 w 12190523"/>
              <a:gd name="connsiteY1328" fmla="*/ 1204339 h 6860747"/>
              <a:gd name="connsiteX1329" fmla="*/ 9299024 w 12190523"/>
              <a:gd name="connsiteY1329" fmla="*/ 1036802 h 6860747"/>
              <a:gd name="connsiteX1330" fmla="*/ 9620006 w 12190523"/>
              <a:gd name="connsiteY1330" fmla="*/ 1207360 h 6860747"/>
              <a:gd name="connsiteX1331" fmla="*/ 8975973 w 12190523"/>
              <a:gd name="connsiteY1331" fmla="*/ 1544080 h 6860747"/>
              <a:gd name="connsiteX1332" fmla="*/ 8662675 w 12190523"/>
              <a:gd name="connsiteY1332" fmla="*/ 1712166 h 6860747"/>
              <a:gd name="connsiteX1333" fmla="*/ 8342285 w 12190523"/>
              <a:gd name="connsiteY1333" fmla="*/ 1541883 h 6860747"/>
              <a:gd name="connsiteX1334" fmla="*/ 8342285 w 12190523"/>
              <a:gd name="connsiteY1334" fmla="*/ 1206810 h 6860747"/>
              <a:gd name="connsiteX1335" fmla="*/ 8662971 w 12190523"/>
              <a:gd name="connsiteY1335" fmla="*/ 1036528 h 6860747"/>
              <a:gd name="connsiteX1336" fmla="*/ 8975677 w 12190523"/>
              <a:gd name="connsiteY1336" fmla="*/ 1204339 h 6860747"/>
              <a:gd name="connsiteX1337" fmla="*/ 8975677 w 12190523"/>
              <a:gd name="connsiteY1337" fmla="*/ 1544080 h 6860747"/>
              <a:gd name="connsiteX1338" fmla="*/ 8013913 w 12190523"/>
              <a:gd name="connsiteY1338" fmla="*/ 1030211 h 6860747"/>
              <a:gd name="connsiteX1339" fmla="*/ 7700616 w 12190523"/>
              <a:gd name="connsiteY1339" fmla="*/ 1198296 h 6860747"/>
              <a:gd name="connsiteX1340" fmla="*/ 7380225 w 12190523"/>
              <a:gd name="connsiteY1340" fmla="*/ 1028014 h 6860747"/>
              <a:gd name="connsiteX1341" fmla="*/ 7380225 w 12190523"/>
              <a:gd name="connsiteY1341" fmla="*/ 693216 h 6860747"/>
              <a:gd name="connsiteX1342" fmla="*/ 7700911 w 12190523"/>
              <a:gd name="connsiteY1342" fmla="*/ 522933 h 6860747"/>
              <a:gd name="connsiteX1343" fmla="*/ 8013618 w 12190523"/>
              <a:gd name="connsiteY1343" fmla="*/ 690744 h 6860747"/>
              <a:gd name="connsiteX1344" fmla="*/ 8013618 w 12190523"/>
              <a:gd name="connsiteY1344" fmla="*/ 1030211 h 6860747"/>
              <a:gd name="connsiteX1345" fmla="*/ 7695887 w 12190523"/>
              <a:gd name="connsiteY1345" fmla="*/ 1207360 h 6860747"/>
              <a:gd name="connsiteX1346" fmla="*/ 7695887 w 12190523"/>
              <a:gd name="connsiteY1346" fmla="*/ 1541608 h 6860747"/>
              <a:gd name="connsiteX1347" fmla="*/ 7375200 w 12190523"/>
              <a:gd name="connsiteY1347" fmla="*/ 1711891 h 6860747"/>
              <a:gd name="connsiteX1348" fmla="*/ 7062494 w 12190523"/>
              <a:gd name="connsiteY1348" fmla="*/ 1544080 h 6860747"/>
              <a:gd name="connsiteX1349" fmla="*/ 7062494 w 12190523"/>
              <a:gd name="connsiteY1349" fmla="*/ 1204339 h 6860747"/>
              <a:gd name="connsiteX1350" fmla="*/ 7374905 w 12190523"/>
              <a:gd name="connsiteY1350" fmla="*/ 1036802 h 6860747"/>
              <a:gd name="connsiteX1351" fmla="*/ 7695887 w 12190523"/>
              <a:gd name="connsiteY1351" fmla="*/ 1207360 h 6860747"/>
              <a:gd name="connsiteX1352" fmla="*/ 7051853 w 12190523"/>
              <a:gd name="connsiteY1352" fmla="*/ 1544080 h 6860747"/>
              <a:gd name="connsiteX1353" fmla="*/ 6738556 w 12190523"/>
              <a:gd name="connsiteY1353" fmla="*/ 1712166 h 6860747"/>
              <a:gd name="connsiteX1354" fmla="*/ 6418165 w 12190523"/>
              <a:gd name="connsiteY1354" fmla="*/ 1541883 h 6860747"/>
              <a:gd name="connsiteX1355" fmla="*/ 6418165 w 12190523"/>
              <a:gd name="connsiteY1355" fmla="*/ 1206810 h 6860747"/>
              <a:gd name="connsiteX1356" fmla="*/ 6738852 w 12190523"/>
              <a:gd name="connsiteY1356" fmla="*/ 1036528 h 6860747"/>
              <a:gd name="connsiteX1357" fmla="*/ 7051558 w 12190523"/>
              <a:gd name="connsiteY1357" fmla="*/ 1204339 h 6860747"/>
              <a:gd name="connsiteX1358" fmla="*/ 7051558 w 12190523"/>
              <a:gd name="connsiteY1358" fmla="*/ 1544080 h 6860747"/>
              <a:gd name="connsiteX1359" fmla="*/ 6089794 w 12190523"/>
              <a:gd name="connsiteY1359" fmla="*/ 1030211 h 6860747"/>
              <a:gd name="connsiteX1360" fmla="*/ 5776497 w 12190523"/>
              <a:gd name="connsiteY1360" fmla="*/ 1198296 h 6860747"/>
              <a:gd name="connsiteX1361" fmla="*/ 5456105 w 12190523"/>
              <a:gd name="connsiteY1361" fmla="*/ 1028014 h 6860747"/>
              <a:gd name="connsiteX1362" fmla="*/ 5456105 w 12190523"/>
              <a:gd name="connsiteY1362" fmla="*/ 693216 h 6860747"/>
              <a:gd name="connsiteX1363" fmla="*/ 5776792 w 12190523"/>
              <a:gd name="connsiteY1363" fmla="*/ 522933 h 6860747"/>
              <a:gd name="connsiteX1364" fmla="*/ 6089498 w 12190523"/>
              <a:gd name="connsiteY1364" fmla="*/ 690744 h 6860747"/>
              <a:gd name="connsiteX1365" fmla="*/ 6089498 w 12190523"/>
              <a:gd name="connsiteY1365" fmla="*/ 1030211 h 6860747"/>
              <a:gd name="connsiteX1366" fmla="*/ 5772063 w 12190523"/>
              <a:gd name="connsiteY1366" fmla="*/ 1207360 h 6860747"/>
              <a:gd name="connsiteX1367" fmla="*/ 5772063 w 12190523"/>
              <a:gd name="connsiteY1367" fmla="*/ 1541608 h 6860747"/>
              <a:gd name="connsiteX1368" fmla="*/ 5451376 w 12190523"/>
              <a:gd name="connsiteY1368" fmla="*/ 1711891 h 6860747"/>
              <a:gd name="connsiteX1369" fmla="*/ 5138670 w 12190523"/>
              <a:gd name="connsiteY1369" fmla="*/ 1544080 h 6860747"/>
              <a:gd name="connsiteX1370" fmla="*/ 5138670 w 12190523"/>
              <a:gd name="connsiteY1370" fmla="*/ 1204339 h 6860747"/>
              <a:gd name="connsiteX1371" fmla="*/ 5451081 w 12190523"/>
              <a:gd name="connsiteY1371" fmla="*/ 1036802 h 6860747"/>
              <a:gd name="connsiteX1372" fmla="*/ 5772063 w 12190523"/>
              <a:gd name="connsiteY1372" fmla="*/ 1207360 h 6860747"/>
              <a:gd name="connsiteX1373" fmla="*/ 5128030 w 12190523"/>
              <a:gd name="connsiteY1373" fmla="*/ 1544080 h 6860747"/>
              <a:gd name="connsiteX1374" fmla="*/ 4814732 w 12190523"/>
              <a:gd name="connsiteY1374" fmla="*/ 1712166 h 6860747"/>
              <a:gd name="connsiteX1375" fmla="*/ 4494341 w 12190523"/>
              <a:gd name="connsiteY1375" fmla="*/ 1541883 h 6860747"/>
              <a:gd name="connsiteX1376" fmla="*/ 4494341 w 12190523"/>
              <a:gd name="connsiteY1376" fmla="*/ 1206810 h 6860747"/>
              <a:gd name="connsiteX1377" fmla="*/ 4815028 w 12190523"/>
              <a:gd name="connsiteY1377" fmla="*/ 1036528 h 6860747"/>
              <a:gd name="connsiteX1378" fmla="*/ 5127734 w 12190523"/>
              <a:gd name="connsiteY1378" fmla="*/ 1204339 h 6860747"/>
              <a:gd name="connsiteX1379" fmla="*/ 5127734 w 12190523"/>
              <a:gd name="connsiteY1379" fmla="*/ 1544080 h 6860747"/>
              <a:gd name="connsiteX1380" fmla="*/ 4165970 w 12190523"/>
              <a:gd name="connsiteY1380" fmla="*/ 1030211 h 6860747"/>
              <a:gd name="connsiteX1381" fmla="*/ 3852672 w 12190523"/>
              <a:gd name="connsiteY1381" fmla="*/ 1198296 h 6860747"/>
              <a:gd name="connsiteX1382" fmla="*/ 3532281 w 12190523"/>
              <a:gd name="connsiteY1382" fmla="*/ 1028014 h 6860747"/>
              <a:gd name="connsiteX1383" fmla="*/ 3532281 w 12190523"/>
              <a:gd name="connsiteY1383" fmla="*/ 693216 h 6860747"/>
              <a:gd name="connsiteX1384" fmla="*/ 3852968 w 12190523"/>
              <a:gd name="connsiteY1384" fmla="*/ 522933 h 6860747"/>
              <a:gd name="connsiteX1385" fmla="*/ 4165674 w 12190523"/>
              <a:gd name="connsiteY1385" fmla="*/ 690744 h 6860747"/>
              <a:gd name="connsiteX1386" fmla="*/ 4165674 w 12190523"/>
              <a:gd name="connsiteY1386" fmla="*/ 1030211 h 6860747"/>
              <a:gd name="connsiteX1387" fmla="*/ 3847943 w 12190523"/>
              <a:gd name="connsiteY1387" fmla="*/ 1207360 h 6860747"/>
              <a:gd name="connsiteX1388" fmla="*/ 3847943 w 12190523"/>
              <a:gd name="connsiteY1388" fmla="*/ 1541608 h 6860747"/>
              <a:gd name="connsiteX1389" fmla="*/ 3527257 w 12190523"/>
              <a:gd name="connsiteY1389" fmla="*/ 1711891 h 6860747"/>
              <a:gd name="connsiteX1390" fmla="*/ 3214550 w 12190523"/>
              <a:gd name="connsiteY1390" fmla="*/ 1544080 h 6860747"/>
              <a:gd name="connsiteX1391" fmla="*/ 3214550 w 12190523"/>
              <a:gd name="connsiteY1391" fmla="*/ 1204339 h 6860747"/>
              <a:gd name="connsiteX1392" fmla="*/ 3526961 w 12190523"/>
              <a:gd name="connsiteY1392" fmla="*/ 1036802 h 6860747"/>
              <a:gd name="connsiteX1393" fmla="*/ 3847943 w 12190523"/>
              <a:gd name="connsiteY1393" fmla="*/ 1207360 h 6860747"/>
              <a:gd name="connsiteX1394" fmla="*/ 3203910 w 12190523"/>
              <a:gd name="connsiteY1394" fmla="*/ 1544080 h 6860747"/>
              <a:gd name="connsiteX1395" fmla="*/ 2890613 w 12190523"/>
              <a:gd name="connsiteY1395" fmla="*/ 1712166 h 6860747"/>
              <a:gd name="connsiteX1396" fmla="*/ 2570222 w 12190523"/>
              <a:gd name="connsiteY1396" fmla="*/ 1541883 h 6860747"/>
              <a:gd name="connsiteX1397" fmla="*/ 2570222 w 12190523"/>
              <a:gd name="connsiteY1397" fmla="*/ 1206810 h 6860747"/>
              <a:gd name="connsiteX1398" fmla="*/ 2890908 w 12190523"/>
              <a:gd name="connsiteY1398" fmla="*/ 1036528 h 6860747"/>
              <a:gd name="connsiteX1399" fmla="*/ 3203615 w 12190523"/>
              <a:gd name="connsiteY1399" fmla="*/ 1204339 h 6860747"/>
              <a:gd name="connsiteX1400" fmla="*/ 3203615 w 12190523"/>
              <a:gd name="connsiteY1400" fmla="*/ 1544080 h 6860747"/>
              <a:gd name="connsiteX1401" fmla="*/ 2241850 w 12190523"/>
              <a:gd name="connsiteY1401" fmla="*/ 1030211 h 6860747"/>
              <a:gd name="connsiteX1402" fmla="*/ 1928553 w 12190523"/>
              <a:gd name="connsiteY1402" fmla="*/ 1198296 h 6860747"/>
              <a:gd name="connsiteX1403" fmla="*/ 1608162 w 12190523"/>
              <a:gd name="connsiteY1403" fmla="*/ 1028014 h 6860747"/>
              <a:gd name="connsiteX1404" fmla="*/ 1608162 w 12190523"/>
              <a:gd name="connsiteY1404" fmla="*/ 693216 h 6860747"/>
              <a:gd name="connsiteX1405" fmla="*/ 1928848 w 12190523"/>
              <a:gd name="connsiteY1405" fmla="*/ 522933 h 6860747"/>
              <a:gd name="connsiteX1406" fmla="*/ 2241555 w 12190523"/>
              <a:gd name="connsiteY1406" fmla="*/ 690744 h 6860747"/>
              <a:gd name="connsiteX1407" fmla="*/ 2241555 w 12190523"/>
              <a:gd name="connsiteY1407" fmla="*/ 1030211 h 6860747"/>
              <a:gd name="connsiteX1408" fmla="*/ 1924119 w 12190523"/>
              <a:gd name="connsiteY1408" fmla="*/ 1207360 h 6860747"/>
              <a:gd name="connsiteX1409" fmla="*/ 1924119 w 12190523"/>
              <a:gd name="connsiteY1409" fmla="*/ 1541608 h 6860747"/>
              <a:gd name="connsiteX1410" fmla="*/ 1603433 w 12190523"/>
              <a:gd name="connsiteY1410" fmla="*/ 1711891 h 6860747"/>
              <a:gd name="connsiteX1411" fmla="*/ 1290727 w 12190523"/>
              <a:gd name="connsiteY1411" fmla="*/ 1544080 h 6860747"/>
              <a:gd name="connsiteX1412" fmla="*/ 1290727 w 12190523"/>
              <a:gd name="connsiteY1412" fmla="*/ 1204339 h 6860747"/>
              <a:gd name="connsiteX1413" fmla="*/ 1603137 w 12190523"/>
              <a:gd name="connsiteY1413" fmla="*/ 1036802 h 6860747"/>
              <a:gd name="connsiteX1414" fmla="*/ 1924119 w 12190523"/>
              <a:gd name="connsiteY1414" fmla="*/ 1207360 h 6860747"/>
              <a:gd name="connsiteX1415" fmla="*/ 1290727 w 12190523"/>
              <a:gd name="connsiteY1415" fmla="*/ 5313921 h 6860747"/>
              <a:gd name="connsiteX1416" fmla="*/ 1603137 w 12190523"/>
              <a:gd name="connsiteY1416" fmla="*/ 5146385 h 6860747"/>
              <a:gd name="connsiteX1417" fmla="*/ 1924119 w 12190523"/>
              <a:gd name="connsiteY1417" fmla="*/ 5316942 h 6860747"/>
              <a:gd name="connsiteX1418" fmla="*/ 1924119 w 12190523"/>
              <a:gd name="connsiteY1418" fmla="*/ 5651191 h 6860747"/>
              <a:gd name="connsiteX1419" fmla="*/ 1603433 w 12190523"/>
              <a:gd name="connsiteY1419" fmla="*/ 5821474 h 6860747"/>
              <a:gd name="connsiteX1420" fmla="*/ 1290727 w 12190523"/>
              <a:gd name="connsiteY1420" fmla="*/ 5653663 h 6860747"/>
              <a:gd name="connsiteX1421" fmla="*/ 1290727 w 12190523"/>
              <a:gd name="connsiteY1421" fmla="*/ 5313921 h 6860747"/>
              <a:gd name="connsiteX1422" fmla="*/ 2890613 w 12190523"/>
              <a:gd name="connsiteY1422" fmla="*/ 5821474 h 6860747"/>
              <a:gd name="connsiteX1423" fmla="*/ 2570222 w 12190523"/>
              <a:gd name="connsiteY1423" fmla="*/ 5651191 h 6860747"/>
              <a:gd name="connsiteX1424" fmla="*/ 2570222 w 12190523"/>
              <a:gd name="connsiteY1424" fmla="*/ 5316393 h 6860747"/>
              <a:gd name="connsiteX1425" fmla="*/ 2890908 w 12190523"/>
              <a:gd name="connsiteY1425" fmla="*/ 5146110 h 6860747"/>
              <a:gd name="connsiteX1426" fmla="*/ 3203615 w 12190523"/>
              <a:gd name="connsiteY1426" fmla="*/ 5313921 h 6860747"/>
              <a:gd name="connsiteX1427" fmla="*/ 3203615 w 12190523"/>
              <a:gd name="connsiteY1427" fmla="*/ 5653388 h 6860747"/>
              <a:gd name="connsiteX1428" fmla="*/ 2890613 w 12190523"/>
              <a:gd name="connsiteY1428" fmla="*/ 5821474 h 6860747"/>
              <a:gd name="connsiteX1429" fmla="*/ 3214846 w 12190523"/>
              <a:gd name="connsiteY1429" fmla="*/ 5313921 h 6860747"/>
              <a:gd name="connsiteX1430" fmla="*/ 3527257 w 12190523"/>
              <a:gd name="connsiteY1430" fmla="*/ 5146385 h 6860747"/>
              <a:gd name="connsiteX1431" fmla="*/ 3848239 w 12190523"/>
              <a:gd name="connsiteY1431" fmla="*/ 5316942 h 6860747"/>
              <a:gd name="connsiteX1432" fmla="*/ 3848239 w 12190523"/>
              <a:gd name="connsiteY1432" fmla="*/ 5651191 h 6860747"/>
              <a:gd name="connsiteX1433" fmla="*/ 3527552 w 12190523"/>
              <a:gd name="connsiteY1433" fmla="*/ 5821474 h 6860747"/>
              <a:gd name="connsiteX1434" fmla="*/ 3214846 w 12190523"/>
              <a:gd name="connsiteY1434" fmla="*/ 5653663 h 6860747"/>
              <a:gd name="connsiteX1435" fmla="*/ 3214846 w 12190523"/>
              <a:gd name="connsiteY1435" fmla="*/ 5313921 h 6860747"/>
              <a:gd name="connsiteX1436" fmla="*/ 4814732 w 12190523"/>
              <a:gd name="connsiteY1436" fmla="*/ 5821474 h 6860747"/>
              <a:gd name="connsiteX1437" fmla="*/ 4494341 w 12190523"/>
              <a:gd name="connsiteY1437" fmla="*/ 5651191 h 6860747"/>
              <a:gd name="connsiteX1438" fmla="*/ 4494341 w 12190523"/>
              <a:gd name="connsiteY1438" fmla="*/ 5316393 h 6860747"/>
              <a:gd name="connsiteX1439" fmla="*/ 4815028 w 12190523"/>
              <a:gd name="connsiteY1439" fmla="*/ 5146110 h 6860747"/>
              <a:gd name="connsiteX1440" fmla="*/ 5127734 w 12190523"/>
              <a:gd name="connsiteY1440" fmla="*/ 5313921 h 6860747"/>
              <a:gd name="connsiteX1441" fmla="*/ 5127734 w 12190523"/>
              <a:gd name="connsiteY1441" fmla="*/ 5653388 h 6860747"/>
              <a:gd name="connsiteX1442" fmla="*/ 4814732 w 12190523"/>
              <a:gd name="connsiteY1442" fmla="*/ 5821474 h 6860747"/>
              <a:gd name="connsiteX1443" fmla="*/ 5138670 w 12190523"/>
              <a:gd name="connsiteY1443" fmla="*/ 5313921 h 6860747"/>
              <a:gd name="connsiteX1444" fmla="*/ 5451081 w 12190523"/>
              <a:gd name="connsiteY1444" fmla="*/ 5146385 h 6860747"/>
              <a:gd name="connsiteX1445" fmla="*/ 5772063 w 12190523"/>
              <a:gd name="connsiteY1445" fmla="*/ 5316942 h 6860747"/>
              <a:gd name="connsiteX1446" fmla="*/ 5772063 w 12190523"/>
              <a:gd name="connsiteY1446" fmla="*/ 5651191 h 6860747"/>
              <a:gd name="connsiteX1447" fmla="*/ 5451376 w 12190523"/>
              <a:gd name="connsiteY1447" fmla="*/ 5821474 h 6860747"/>
              <a:gd name="connsiteX1448" fmla="*/ 5138670 w 12190523"/>
              <a:gd name="connsiteY1448" fmla="*/ 5653663 h 6860747"/>
              <a:gd name="connsiteX1449" fmla="*/ 5138670 w 12190523"/>
              <a:gd name="connsiteY1449" fmla="*/ 5313921 h 6860747"/>
              <a:gd name="connsiteX1450" fmla="*/ 6738852 w 12190523"/>
              <a:gd name="connsiteY1450" fmla="*/ 5821474 h 6860747"/>
              <a:gd name="connsiteX1451" fmla="*/ 6418461 w 12190523"/>
              <a:gd name="connsiteY1451" fmla="*/ 5651191 h 6860747"/>
              <a:gd name="connsiteX1452" fmla="*/ 6418461 w 12190523"/>
              <a:gd name="connsiteY1452" fmla="*/ 5316393 h 6860747"/>
              <a:gd name="connsiteX1453" fmla="*/ 6739148 w 12190523"/>
              <a:gd name="connsiteY1453" fmla="*/ 5146110 h 6860747"/>
              <a:gd name="connsiteX1454" fmla="*/ 7051853 w 12190523"/>
              <a:gd name="connsiteY1454" fmla="*/ 5313921 h 6860747"/>
              <a:gd name="connsiteX1455" fmla="*/ 7051853 w 12190523"/>
              <a:gd name="connsiteY1455" fmla="*/ 5653388 h 6860747"/>
              <a:gd name="connsiteX1456" fmla="*/ 6738852 w 12190523"/>
              <a:gd name="connsiteY1456" fmla="*/ 5821474 h 6860747"/>
              <a:gd name="connsiteX1457" fmla="*/ 7062790 w 12190523"/>
              <a:gd name="connsiteY1457" fmla="*/ 5313921 h 6860747"/>
              <a:gd name="connsiteX1458" fmla="*/ 7375200 w 12190523"/>
              <a:gd name="connsiteY1458" fmla="*/ 5146385 h 6860747"/>
              <a:gd name="connsiteX1459" fmla="*/ 7696182 w 12190523"/>
              <a:gd name="connsiteY1459" fmla="*/ 5316942 h 6860747"/>
              <a:gd name="connsiteX1460" fmla="*/ 7696182 w 12190523"/>
              <a:gd name="connsiteY1460" fmla="*/ 5651191 h 6860747"/>
              <a:gd name="connsiteX1461" fmla="*/ 7375496 w 12190523"/>
              <a:gd name="connsiteY1461" fmla="*/ 5821474 h 6860747"/>
              <a:gd name="connsiteX1462" fmla="*/ 7062790 w 12190523"/>
              <a:gd name="connsiteY1462" fmla="*/ 5653663 h 6860747"/>
              <a:gd name="connsiteX1463" fmla="*/ 7062790 w 12190523"/>
              <a:gd name="connsiteY1463" fmla="*/ 5313921 h 6860747"/>
              <a:gd name="connsiteX1464" fmla="*/ 8662675 w 12190523"/>
              <a:gd name="connsiteY1464" fmla="*/ 5821474 h 6860747"/>
              <a:gd name="connsiteX1465" fmla="*/ 8342285 w 12190523"/>
              <a:gd name="connsiteY1465" fmla="*/ 5651191 h 6860747"/>
              <a:gd name="connsiteX1466" fmla="*/ 8342285 w 12190523"/>
              <a:gd name="connsiteY1466" fmla="*/ 5316393 h 6860747"/>
              <a:gd name="connsiteX1467" fmla="*/ 8662971 w 12190523"/>
              <a:gd name="connsiteY1467" fmla="*/ 5146110 h 6860747"/>
              <a:gd name="connsiteX1468" fmla="*/ 8975677 w 12190523"/>
              <a:gd name="connsiteY1468" fmla="*/ 5313921 h 6860747"/>
              <a:gd name="connsiteX1469" fmla="*/ 8975677 w 12190523"/>
              <a:gd name="connsiteY1469" fmla="*/ 5653388 h 6860747"/>
              <a:gd name="connsiteX1470" fmla="*/ 8662675 w 12190523"/>
              <a:gd name="connsiteY1470" fmla="*/ 5821474 h 6860747"/>
              <a:gd name="connsiteX1471" fmla="*/ 8986613 w 12190523"/>
              <a:gd name="connsiteY1471" fmla="*/ 5313921 h 6860747"/>
              <a:gd name="connsiteX1472" fmla="*/ 9299024 w 12190523"/>
              <a:gd name="connsiteY1472" fmla="*/ 5146385 h 6860747"/>
              <a:gd name="connsiteX1473" fmla="*/ 9620006 w 12190523"/>
              <a:gd name="connsiteY1473" fmla="*/ 5316942 h 6860747"/>
              <a:gd name="connsiteX1474" fmla="*/ 9620006 w 12190523"/>
              <a:gd name="connsiteY1474" fmla="*/ 5651191 h 6860747"/>
              <a:gd name="connsiteX1475" fmla="*/ 9299320 w 12190523"/>
              <a:gd name="connsiteY1475" fmla="*/ 5821474 h 6860747"/>
              <a:gd name="connsiteX1476" fmla="*/ 8986613 w 12190523"/>
              <a:gd name="connsiteY1476" fmla="*/ 5653663 h 6860747"/>
              <a:gd name="connsiteX1477" fmla="*/ 8986613 w 12190523"/>
              <a:gd name="connsiteY1477" fmla="*/ 5313921 h 6860747"/>
              <a:gd name="connsiteX1478" fmla="*/ 10586794 w 12190523"/>
              <a:gd name="connsiteY1478" fmla="*/ 5821474 h 6860747"/>
              <a:gd name="connsiteX1479" fmla="*/ 10266404 w 12190523"/>
              <a:gd name="connsiteY1479" fmla="*/ 5651191 h 6860747"/>
              <a:gd name="connsiteX1480" fmla="*/ 10266404 w 12190523"/>
              <a:gd name="connsiteY1480" fmla="*/ 5316393 h 6860747"/>
              <a:gd name="connsiteX1481" fmla="*/ 10587090 w 12190523"/>
              <a:gd name="connsiteY1481" fmla="*/ 5146110 h 6860747"/>
              <a:gd name="connsiteX1482" fmla="*/ 10899797 w 12190523"/>
              <a:gd name="connsiteY1482" fmla="*/ 5313921 h 6860747"/>
              <a:gd name="connsiteX1483" fmla="*/ 10899797 w 12190523"/>
              <a:gd name="connsiteY1483" fmla="*/ 5653388 h 6860747"/>
              <a:gd name="connsiteX1484" fmla="*/ 10586794 w 12190523"/>
              <a:gd name="connsiteY1484" fmla="*/ 5821474 h 6860747"/>
              <a:gd name="connsiteX1485" fmla="*/ 10910733 w 12190523"/>
              <a:gd name="connsiteY1485" fmla="*/ 5313921 h 6860747"/>
              <a:gd name="connsiteX1486" fmla="*/ 11223143 w 12190523"/>
              <a:gd name="connsiteY1486" fmla="*/ 5146385 h 6860747"/>
              <a:gd name="connsiteX1487" fmla="*/ 11544126 w 12190523"/>
              <a:gd name="connsiteY1487" fmla="*/ 5316942 h 6860747"/>
              <a:gd name="connsiteX1488" fmla="*/ 11544126 w 12190523"/>
              <a:gd name="connsiteY1488" fmla="*/ 5651191 h 6860747"/>
              <a:gd name="connsiteX1489" fmla="*/ 11223439 w 12190523"/>
              <a:gd name="connsiteY1489" fmla="*/ 5821474 h 6860747"/>
              <a:gd name="connsiteX1490" fmla="*/ 10910733 w 12190523"/>
              <a:gd name="connsiteY1490" fmla="*/ 5653663 h 6860747"/>
              <a:gd name="connsiteX1491" fmla="*/ 10910733 w 12190523"/>
              <a:gd name="connsiteY1491" fmla="*/ 5313921 h 6860747"/>
              <a:gd name="connsiteX1492" fmla="*/ 11554470 w 12190523"/>
              <a:gd name="connsiteY1492" fmla="*/ 179072 h 6860747"/>
              <a:gd name="connsiteX1493" fmla="*/ 11867177 w 12190523"/>
              <a:gd name="connsiteY1493" fmla="*/ 10986 h 6860747"/>
              <a:gd name="connsiteX1494" fmla="*/ 12180178 w 12190523"/>
              <a:gd name="connsiteY1494" fmla="*/ 179072 h 6860747"/>
              <a:gd name="connsiteX1495" fmla="*/ 12180178 w 12190523"/>
              <a:gd name="connsiteY1495" fmla="*/ 514693 h 6860747"/>
              <a:gd name="connsiteX1496" fmla="*/ 11867177 w 12190523"/>
              <a:gd name="connsiteY1496" fmla="*/ 682504 h 6860747"/>
              <a:gd name="connsiteX1497" fmla="*/ 11554174 w 12190523"/>
              <a:gd name="connsiteY1497" fmla="*/ 514693 h 6860747"/>
              <a:gd name="connsiteX1498" fmla="*/ 11554174 w 12190523"/>
              <a:gd name="connsiteY1498" fmla="*/ 179072 h 6860747"/>
              <a:gd name="connsiteX1499" fmla="*/ 10592411 w 12190523"/>
              <a:gd name="connsiteY1499" fmla="*/ 692666 h 6860747"/>
              <a:gd name="connsiteX1500" fmla="*/ 10905117 w 12190523"/>
              <a:gd name="connsiteY1500" fmla="*/ 524855 h 6860747"/>
              <a:gd name="connsiteX1501" fmla="*/ 11218119 w 12190523"/>
              <a:gd name="connsiteY1501" fmla="*/ 692666 h 6860747"/>
              <a:gd name="connsiteX1502" fmla="*/ 11218119 w 12190523"/>
              <a:gd name="connsiteY1502" fmla="*/ 1028288 h 6860747"/>
              <a:gd name="connsiteX1503" fmla="*/ 10905117 w 12190523"/>
              <a:gd name="connsiteY1503" fmla="*/ 1196099 h 6860747"/>
              <a:gd name="connsiteX1504" fmla="*/ 10592411 w 12190523"/>
              <a:gd name="connsiteY1504" fmla="*/ 1028288 h 6860747"/>
              <a:gd name="connsiteX1505" fmla="*/ 10592411 w 12190523"/>
              <a:gd name="connsiteY1505" fmla="*/ 692666 h 6860747"/>
              <a:gd name="connsiteX1506" fmla="*/ 9630351 w 12190523"/>
              <a:gd name="connsiteY1506" fmla="*/ 179072 h 6860747"/>
              <a:gd name="connsiteX1507" fmla="*/ 9943057 w 12190523"/>
              <a:gd name="connsiteY1507" fmla="*/ 10986 h 6860747"/>
              <a:gd name="connsiteX1508" fmla="*/ 10256059 w 12190523"/>
              <a:gd name="connsiteY1508" fmla="*/ 179072 h 6860747"/>
              <a:gd name="connsiteX1509" fmla="*/ 10256059 w 12190523"/>
              <a:gd name="connsiteY1509" fmla="*/ 514693 h 6860747"/>
              <a:gd name="connsiteX1510" fmla="*/ 9943057 w 12190523"/>
              <a:gd name="connsiteY1510" fmla="*/ 682504 h 6860747"/>
              <a:gd name="connsiteX1511" fmla="*/ 9630055 w 12190523"/>
              <a:gd name="connsiteY1511" fmla="*/ 514693 h 6860747"/>
              <a:gd name="connsiteX1512" fmla="*/ 9630055 w 12190523"/>
              <a:gd name="connsiteY1512" fmla="*/ 179072 h 6860747"/>
              <a:gd name="connsiteX1513" fmla="*/ 8668291 w 12190523"/>
              <a:gd name="connsiteY1513" fmla="*/ 692666 h 6860747"/>
              <a:gd name="connsiteX1514" fmla="*/ 8981293 w 12190523"/>
              <a:gd name="connsiteY1514" fmla="*/ 524855 h 6860747"/>
              <a:gd name="connsiteX1515" fmla="*/ 9294295 w 12190523"/>
              <a:gd name="connsiteY1515" fmla="*/ 692666 h 6860747"/>
              <a:gd name="connsiteX1516" fmla="*/ 9294295 w 12190523"/>
              <a:gd name="connsiteY1516" fmla="*/ 1028288 h 6860747"/>
              <a:gd name="connsiteX1517" fmla="*/ 8981293 w 12190523"/>
              <a:gd name="connsiteY1517" fmla="*/ 1196099 h 6860747"/>
              <a:gd name="connsiteX1518" fmla="*/ 8668291 w 12190523"/>
              <a:gd name="connsiteY1518" fmla="*/ 1028288 h 6860747"/>
              <a:gd name="connsiteX1519" fmla="*/ 8668291 w 12190523"/>
              <a:gd name="connsiteY1519" fmla="*/ 692666 h 6860747"/>
              <a:gd name="connsiteX1520" fmla="*/ 7706232 w 12190523"/>
              <a:gd name="connsiteY1520" fmla="*/ 179072 h 6860747"/>
              <a:gd name="connsiteX1521" fmla="*/ 8019233 w 12190523"/>
              <a:gd name="connsiteY1521" fmla="*/ 10986 h 6860747"/>
              <a:gd name="connsiteX1522" fmla="*/ 8331940 w 12190523"/>
              <a:gd name="connsiteY1522" fmla="*/ 179072 h 6860747"/>
              <a:gd name="connsiteX1523" fmla="*/ 8331940 w 12190523"/>
              <a:gd name="connsiteY1523" fmla="*/ 514693 h 6860747"/>
              <a:gd name="connsiteX1524" fmla="*/ 8019233 w 12190523"/>
              <a:gd name="connsiteY1524" fmla="*/ 682504 h 6860747"/>
              <a:gd name="connsiteX1525" fmla="*/ 7706232 w 12190523"/>
              <a:gd name="connsiteY1525" fmla="*/ 514693 h 6860747"/>
              <a:gd name="connsiteX1526" fmla="*/ 7706232 w 12190523"/>
              <a:gd name="connsiteY1526" fmla="*/ 179072 h 6860747"/>
              <a:gd name="connsiteX1527" fmla="*/ 6744467 w 12190523"/>
              <a:gd name="connsiteY1527" fmla="*/ 692666 h 6860747"/>
              <a:gd name="connsiteX1528" fmla="*/ 7057469 w 12190523"/>
              <a:gd name="connsiteY1528" fmla="*/ 524855 h 6860747"/>
              <a:gd name="connsiteX1529" fmla="*/ 7370471 w 12190523"/>
              <a:gd name="connsiteY1529" fmla="*/ 692666 h 6860747"/>
              <a:gd name="connsiteX1530" fmla="*/ 7370471 w 12190523"/>
              <a:gd name="connsiteY1530" fmla="*/ 1028288 h 6860747"/>
              <a:gd name="connsiteX1531" fmla="*/ 7057469 w 12190523"/>
              <a:gd name="connsiteY1531" fmla="*/ 1196099 h 6860747"/>
              <a:gd name="connsiteX1532" fmla="*/ 6744467 w 12190523"/>
              <a:gd name="connsiteY1532" fmla="*/ 1028288 h 6860747"/>
              <a:gd name="connsiteX1533" fmla="*/ 6744467 w 12190523"/>
              <a:gd name="connsiteY1533" fmla="*/ 692666 h 6860747"/>
              <a:gd name="connsiteX1534" fmla="*/ 5782408 w 12190523"/>
              <a:gd name="connsiteY1534" fmla="*/ 179072 h 6860747"/>
              <a:gd name="connsiteX1535" fmla="*/ 6095114 w 12190523"/>
              <a:gd name="connsiteY1535" fmla="*/ 10986 h 6860747"/>
              <a:gd name="connsiteX1536" fmla="*/ 6407820 w 12190523"/>
              <a:gd name="connsiteY1536" fmla="*/ 178797 h 6860747"/>
              <a:gd name="connsiteX1537" fmla="*/ 6407820 w 12190523"/>
              <a:gd name="connsiteY1537" fmla="*/ 514419 h 6860747"/>
              <a:gd name="connsiteX1538" fmla="*/ 6095114 w 12190523"/>
              <a:gd name="connsiteY1538" fmla="*/ 682230 h 6860747"/>
              <a:gd name="connsiteX1539" fmla="*/ 5782112 w 12190523"/>
              <a:gd name="connsiteY1539" fmla="*/ 514419 h 6860747"/>
              <a:gd name="connsiteX1540" fmla="*/ 5782112 w 12190523"/>
              <a:gd name="connsiteY1540" fmla="*/ 179072 h 6860747"/>
              <a:gd name="connsiteX1541" fmla="*/ 4820348 w 12190523"/>
              <a:gd name="connsiteY1541" fmla="*/ 692666 h 6860747"/>
              <a:gd name="connsiteX1542" fmla="*/ 5133350 w 12190523"/>
              <a:gd name="connsiteY1542" fmla="*/ 524855 h 6860747"/>
              <a:gd name="connsiteX1543" fmla="*/ 5446056 w 12190523"/>
              <a:gd name="connsiteY1543" fmla="*/ 692666 h 6860747"/>
              <a:gd name="connsiteX1544" fmla="*/ 5446056 w 12190523"/>
              <a:gd name="connsiteY1544" fmla="*/ 1028288 h 6860747"/>
              <a:gd name="connsiteX1545" fmla="*/ 5133350 w 12190523"/>
              <a:gd name="connsiteY1545" fmla="*/ 1196099 h 6860747"/>
              <a:gd name="connsiteX1546" fmla="*/ 4820348 w 12190523"/>
              <a:gd name="connsiteY1546" fmla="*/ 1028288 h 6860747"/>
              <a:gd name="connsiteX1547" fmla="*/ 4820348 w 12190523"/>
              <a:gd name="connsiteY1547" fmla="*/ 692666 h 6860747"/>
              <a:gd name="connsiteX1548" fmla="*/ 3858288 w 12190523"/>
              <a:gd name="connsiteY1548" fmla="*/ 179072 h 6860747"/>
              <a:gd name="connsiteX1549" fmla="*/ 4171290 w 12190523"/>
              <a:gd name="connsiteY1549" fmla="*/ 10986 h 6860747"/>
              <a:gd name="connsiteX1550" fmla="*/ 4484292 w 12190523"/>
              <a:gd name="connsiteY1550" fmla="*/ 178797 h 6860747"/>
              <a:gd name="connsiteX1551" fmla="*/ 4484292 w 12190523"/>
              <a:gd name="connsiteY1551" fmla="*/ 514419 h 6860747"/>
              <a:gd name="connsiteX1552" fmla="*/ 4171290 w 12190523"/>
              <a:gd name="connsiteY1552" fmla="*/ 682230 h 6860747"/>
              <a:gd name="connsiteX1553" fmla="*/ 3858584 w 12190523"/>
              <a:gd name="connsiteY1553" fmla="*/ 514419 h 6860747"/>
              <a:gd name="connsiteX1554" fmla="*/ 3858584 w 12190523"/>
              <a:gd name="connsiteY1554" fmla="*/ 179072 h 6860747"/>
              <a:gd name="connsiteX1555" fmla="*/ 2896229 w 12190523"/>
              <a:gd name="connsiteY1555" fmla="*/ 692666 h 6860747"/>
              <a:gd name="connsiteX1556" fmla="*/ 3209230 w 12190523"/>
              <a:gd name="connsiteY1556" fmla="*/ 524855 h 6860747"/>
              <a:gd name="connsiteX1557" fmla="*/ 3521937 w 12190523"/>
              <a:gd name="connsiteY1557" fmla="*/ 692666 h 6860747"/>
              <a:gd name="connsiteX1558" fmla="*/ 3521937 w 12190523"/>
              <a:gd name="connsiteY1558" fmla="*/ 1028288 h 6860747"/>
              <a:gd name="connsiteX1559" fmla="*/ 3209230 w 12190523"/>
              <a:gd name="connsiteY1559" fmla="*/ 1196099 h 6860747"/>
              <a:gd name="connsiteX1560" fmla="*/ 2896229 w 12190523"/>
              <a:gd name="connsiteY1560" fmla="*/ 1028288 h 6860747"/>
              <a:gd name="connsiteX1561" fmla="*/ 2896229 w 12190523"/>
              <a:gd name="connsiteY1561" fmla="*/ 692666 h 6860747"/>
              <a:gd name="connsiteX1562" fmla="*/ 1934464 w 12190523"/>
              <a:gd name="connsiteY1562" fmla="*/ 179072 h 6860747"/>
              <a:gd name="connsiteX1563" fmla="*/ 2247171 w 12190523"/>
              <a:gd name="connsiteY1563" fmla="*/ 10986 h 6860747"/>
              <a:gd name="connsiteX1564" fmla="*/ 2560173 w 12190523"/>
              <a:gd name="connsiteY1564" fmla="*/ 178797 h 6860747"/>
              <a:gd name="connsiteX1565" fmla="*/ 2560173 w 12190523"/>
              <a:gd name="connsiteY1565" fmla="*/ 514419 h 6860747"/>
              <a:gd name="connsiteX1566" fmla="*/ 2247171 w 12190523"/>
              <a:gd name="connsiteY1566" fmla="*/ 682230 h 6860747"/>
              <a:gd name="connsiteX1567" fmla="*/ 1934169 w 12190523"/>
              <a:gd name="connsiteY1567" fmla="*/ 514419 h 6860747"/>
              <a:gd name="connsiteX1568" fmla="*/ 1934169 w 12190523"/>
              <a:gd name="connsiteY1568" fmla="*/ 179072 h 6860747"/>
              <a:gd name="connsiteX1569" fmla="*/ 972404 w 12190523"/>
              <a:gd name="connsiteY1569" fmla="*/ 692666 h 6860747"/>
              <a:gd name="connsiteX1570" fmla="*/ 1285406 w 12190523"/>
              <a:gd name="connsiteY1570" fmla="*/ 524855 h 6860747"/>
              <a:gd name="connsiteX1571" fmla="*/ 1598113 w 12190523"/>
              <a:gd name="connsiteY1571" fmla="*/ 692666 h 6860747"/>
              <a:gd name="connsiteX1572" fmla="*/ 1598113 w 12190523"/>
              <a:gd name="connsiteY1572" fmla="*/ 1028288 h 6860747"/>
              <a:gd name="connsiteX1573" fmla="*/ 1285406 w 12190523"/>
              <a:gd name="connsiteY1573" fmla="*/ 1196099 h 6860747"/>
              <a:gd name="connsiteX1574" fmla="*/ 972404 w 12190523"/>
              <a:gd name="connsiteY1574" fmla="*/ 1028288 h 6860747"/>
              <a:gd name="connsiteX1575" fmla="*/ 972404 w 12190523"/>
              <a:gd name="connsiteY1575" fmla="*/ 692666 h 6860747"/>
              <a:gd name="connsiteX1576" fmla="*/ 636053 w 12190523"/>
              <a:gd name="connsiteY1576" fmla="*/ 514693 h 6860747"/>
              <a:gd name="connsiteX1577" fmla="*/ 323051 w 12190523"/>
              <a:gd name="connsiteY1577" fmla="*/ 682504 h 6860747"/>
              <a:gd name="connsiteX1578" fmla="*/ 10345 w 12190523"/>
              <a:gd name="connsiteY1578" fmla="*/ 514693 h 6860747"/>
              <a:gd name="connsiteX1579" fmla="*/ 10345 w 12190523"/>
              <a:gd name="connsiteY1579" fmla="*/ 179072 h 6860747"/>
              <a:gd name="connsiteX1580" fmla="*/ 323347 w 12190523"/>
              <a:gd name="connsiteY1580" fmla="*/ 10986 h 6860747"/>
              <a:gd name="connsiteX1581" fmla="*/ 636349 w 12190523"/>
              <a:gd name="connsiteY1581" fmla="*/ 178797 h 6860747"/>
              <a:gd name="connsiteX1582" fmla="*/ 636349 w 12190523"/>
              <a:gd name="connsiteY1582" fmla="*/ 514693 h 6860747"/>
              <a:gd name="connsiteX1583" fmla="*/ 636053 w 12190523"/>
              <a:gd name="connsiteY1583" fmla="*/ 1542158 h 6860747"/>
              <a:gd name="connsiteX1584" fmla="*/ 323051 w 12190523"/>
              <a:gd name="connsiteY1584" fmla="*/ 1709969 h 6860747"/>
              <a:gd name="connsiteX1585" fmla="*/ 10345 w 12190523"/>
              <a:gd name="connsiteY1585" fmla="*/ 1542158 h 6860747"/>
              <a:gd name="connsiteX1586" fmla="*/ 10345 w 12190523"/>
              <a:gd name="connsiteY1586" fmla="*/ 1206261 h 6860747"/>
              <a:gd name="connsiteX1587" fmla="*/ 323051 w 12190523"/>
              <a:gd name="connsiteY1587" fmla="*/ 1038450 h 6860747"/>
              <a:gd name="connsiteX1588" fmla="*/ 636053 w 12190523"/>
              <a:gd name="connsiteY1588" fmla="*/ 1206261 h 6860747"/>
              <a:gd name="connsiteX1589" fmla="*/ 636053 w 12190523"/>
              <a:gd name="connsiteY1589" fmla="*/ 1542158 h 6860747"/>
              <a:gd name="connsiteX1590" fmla="*/ 636053 w 12190523"/>
              <a:gd name="connsiteY1590" fmla="*/ 2569347 h 6860747"/>
              <a:gd name="connsiteX1591" fmla="*/ 323051 w 12190523"/>
              <a:gd name="connsiteY1591" fmla="*/ 2737158 h 6860747"/>
              <a:gd name="connsiteX1592" fmla="*/ 10345 w 12190523"/>
              <a:gd name="connsiteY1592" fmla="*/ 2569347 h 6860747"/>
              <a:gd name="connsiteX1593" fmla="*/ 10345 w 12190523"/>
              <a:gd name="connsiteY1593" fmla="*/ 2233725 h 6860747"/>
              <a:gd name="connsiteX1594" fmla="*/ 323051 w 12190523"/>
              <a:gd name="connsiteY1594" fmla="*/ 2065915 h 6860747"/>
              <a:gd name="connsiteX1595" fmla="*/ 636053 w 12190523"/>
              <a:gd name="connsiteY1595" fmla="*/ 2233725 h 6860747"/>
              <a:gd name="connsiteX1596" fmla="*/ 636053 w 12190523"/>
              <a:gd name="connsiteY1596" fmla="*/ 2569347 h 6860747"/>
              <a:gd name="connsiteX1597" fmla="*/ 636053 w 12190523"/>
              <a:gd name="connsiteY1597" fmla="*/ 3596811 h 6860747"/>
              <a:gd name="connsiteX1598" fmla="*/ 323051 w 12190523"/>
              <a:gd name="connsiteY1598" fmla="*/ 3764622 h 6860747"/>
              <a:gd name="connsiteX1599" fmla="*/ 10345 w 12190523"/>
              <a:gd name="connsiteY1599" fmla="*/ 3596811 h 6860747"/>
              <a:gd name="connsiteX1600" fmla="*/ 10345 w 12190523"/>
              <a:gd name="connsiteY1600" fmla="*/ 3261190 h 6860747"/>
              <a:gd name="connsiteX1601" fmla="*/ 323051 w 12190523"/>
              <a:gd name="connsiteY1601" fmla="*/ 3093379 h 6860747"/>
              <a:gd name="connsiteX1602" fmla="*/ 636053 w 12190523"/>
              <a:gd name="connsiteY1602" fmla="*/ 3261190 h 6860747"/>
              <a:gd name="connsiteX1603" fmla="*/ 636053 w 12190523"/>
              <a:gd name="connsiteY1603" fmla="*/ 3596811 h 6860747"/>
              <a:gd name="connsiteX1604" fmla="*/ 636053 w 12190523"/>
              <a:gd name="connsiteY1604" fmla="*/ 4624276 h 6860747"/>
              <a:gd name="connsiteX1605" fmla="*/ 323051 w 12190523"/>
              <a:gd name="connsiteY1605" fmla="*/ 4792087 h 6860747"/>
              <a:gd name="connsiteX1606" fmla="*/ 10345 w 12190523"/>
              <a:gd name="connsiteY1606" fmla="*/ 4624276 h 6860747"/>
              <a:gd name="connsiteX1607" fmla="*/ 10345 w 12190523"/>
              <a:gd name="connsiteY1607" fmla="*/ 4288654 h 6860747"/>
              <a:gd name="connsiteX1608" fmla="*/ 323051 w 12190523"/>
              <a:gd name="connsiteY1608" fmla="*/ 4120843 h 6860747"/>
              <a:gd name="connsiteX1609" fmla="*/ 636053 w 12190523"/>
              <a:gd name="connsiteY1609" fmla="*/ 4288654 h 6860747"/>
              <a:gd name="connsiteX1610" fmla="*/ 636053 w 12190523"/>
              <a:gd name="connsiteY1610" fmla="*/ 4624276 h 6860747"/>
              <a:gd name="connsiteX1611" fmla="*/ 636053 w 12190523"/>
              <a:gd name="connsiteY1611" fmla="*/ 5651740 h 6860747"/>
              <a:gd name="connsiteX1612" fmla="*/ 323051 w 12190523"/>
              <a:gd name="connsiteY1612" fmla="*/ 5819551 h 6860747"/>
              <a:gd name="connsiteX1613" fmla="*/ 10345 w 12190523"/>
              <a:gd name="connsiteY1613" fmla="*/ 5651740 h 6860747"/>
              <a:gd name="connsiteX1614" fmla="*/ 10345 w 12190523"/>
              <a:gd name="connsiteY1614" fmla="*/ 5316118 h 6860747"/>
              <a:gd name="connsiteX1615" fmla="*/ 323051 w 12190523"/>
              <a:gd name="connsiteY1615" fmla="*/ 5148307 h 6860747"/>
              <a:gd name="connsiteX1616" fmla="*/ 636053 w 12190523"/>
              <a:gd name="connsiteY1616" fmla="*/ 5316118 h 6860747"/>
              <a:gd name="connsiteX1617" fmla="*/ 636053 w 12190523"/>
              <a:gd name="connsiteY1617" fmla="*/ 5651740 h 6860747"/>
              <a:gd name="connsiteX1618" fmla="*/ 636053 w 12190523"/>
              <a:gd name="connsiteY1618" fmla="*/ 6679204 h 6860747"/>
              <a:gd name="connsiteX1619" fmla="*/ 323347 w 12190523"/>
              <a:gd name="connsiteY1619" fmla="*/ 6847015 h 6860747"/>
              <a:gd name="connsiteX1620" fmla="*/ 10345 w 12190523"/>
              <a:gd name="connsiteY1620" fmla="*/ 6679204 h 6860747"/>
              <a:gd name="connsiteX1621" fmla="*/ 10345 w 12190523"/>
              <a:gd name="connsiteY1621" fmla="*/ 6343582 h 6860747"/>
              <a:gd name="connsiteX1622" fmla="*/ 323051 w 12190523"/>
              <a:gd name="connsiteY1622" fmla="*/ 6175772 h 6860747"/>
              <a:gd name="connsiteX1623" fmla="*/ 636053 w 12190523"/>
              <a:gd name="connsiteY1623" fmla="*/ 6343582 h 6860747"/>
              <a:gd name="connsiteX1624" fmla="*/ 636053 w 12190523"/>
              <a:gd name="connsiteY1624" fmla="*/ 6679204 h 6860747"/>
              <a:gd name="connsiteX1625" fmla="*/ 1598113 w 12190523"/>
              <a:gd name="connsiteY1625" fmla="*/ 6165335 h 6860747"/>
              <a:gd name="connsiteX1626" fmla="*/ 1285406 w 12190523"/>
              <a:gd name="connsiteY1626" fmla="*/ 6333146 h 6860747"/>
              <a:gd name="connsiteX1627" fmla="*/ 972404 w 12190523"/>
              <a:gd name="connsiteY1627" fmla="*/ 6165335 h 6860747"/>
              <a:gd name="connsiteX1628" fmla="*/ 972404 w 12190523"/>
              <a:gd name="connsiteY1628" fmla="*/ 5829713 h 6860747"/>
              <a:gd name="connsiteX1629" fmla="*/ 1285406 w 12190523"/>
              <a:gd name="connsiteY1629" fmla="*/ 5661902 h 6860747"/>
              <a:gd name="connsiteX1630" fmla="*/ 1598113 w 12190523"/>
              <a:gd name="connsiteY1630" fmla="*/ 5829713 h 6860747"/>
              <a:gd name="connsiteX1631" fmla="*/ 1598113 w 12190523"/>
              <a:gd name="connsiteY1631" fmla="*/ 6165335 h 6860747"/>
              <a:gd name="connsiteX1632" fmla="*/ 2560173 w 12190523"/>
              <a:gd name="connsiteY1632" fmla="*/ 6679204 h 6860747"/>
              <a:gd name="connsiteX1633" fmla="*/ 2247171 w 12190523"/>
              <a:gd name="connsiteY1633" fmla="*/ 6847015 h 6860747"/>
              <a:gd name="connsiteX1634" fmla="*/ 1934169 w 12190523"/>
              <a:gd name="connsiteY1634" fmla="*/ 6679204 h 6860747"/>
              <a:gd name="connsiteX1635" fmla="*/ 1934169 w 12190523"/>
              <a:gd name="connsiteY1635" fmla="*/ 6343582 h 6860747"/>
              <a:gd name="connsiteX1636" fmla="*/ 2247171 w 12190523"/>
              <a:gd name="connsiteY1636" fmla="*/ 6175772 h 6860747"/>
              <a:gd name="connsiteX1637" fmla="*/ 2560173 w 12190523"/>
              <a:gd name="connsiteY1637" fmla="*/ 6343582 h 6860747"/>
              <a:gd name="connsiteX1638" fmla="*/ 2560173 w 12190523"/>
              <a:gd name="connsiteY1638" fmla="*/ 6679204 h 6860747"/>
              <a:gd name="connsiteX1639" fmla="*/ 3521937 w 12190523"/>
              <a:gd name="connsiteY1639" fmla="*/ 6165335 h 6860747"/>
              <a:gd name="connsiteX1640" fmla="*/ 3209230 w 12190523"/>
              <a:gd name="connsiteY1640" fmla="*/ 6333146 h 6860747"/>
              <a:gd name="connsiteX1641" fmla="*/ 2896229 w 12190523"/>
              <a:gd name="connsiteY1641" fmla="*/ 6165335 h 6860747"/>
              <a:gd name="connsiteX1642" fmla="*/ 2896229 w 12190523"/>
              <a:gd name="connsiteY1642" fmla="*/ 5829713 h 6860747"/>
              <a:gd name="connsiteX1643" fmla="*/ 3209230 w 12190523"/>
              <a:gd name="connsiteY1643" fmla="*/ 5661902 h 6860747"/>
              <a:gd name="connsiteX1644" fmla="*/ 3521937 w 12190523"/>
              <a:gd name="connsiteY1644" fmla="*/ 5829713 h 6860747"/>
              <a:gd name="connsiteX1645" fmla="*/ 3521937 w 12190523"/>
              <a:gd name="connsiteY1645" fmla="*/ 6165335 h 6860747"/>
              <a:gd name="connsiteX1646" fmla="*/ 4483996 w 12190523"/>
              <a:gd name="connsiteY1646" fmla="*/ 6679204 h 6860747"/>
              <a:gd name="connsiteX1647" fmla="*/ 4170994 w 12190523"/>
              <a:gd name="connsiteY1647" fmla="*/ 6847015 h 6860747"/>
              <a:gd name="connsiteX1648" fmla="*/ 3858288 w 12190523"/>
              <a:gd name="connsiteY1648" fmla="*/ 6679204 h 6860747"/>
              <a:gd name="connsiteX1649" fmla="*/ 3858288 w 12190523"/>
              <a:gd name="connsiteY1649" fmla="*/ 6343582 h 6860747"/>
              <a:gd name="connsiteX1650" fmla="*/ 4170994 w 12190523"/>
              <a:gd name="connsiteY1650" fmla="*/ 6175772 h 6860747"/>
              <a:gd name="connsiteX1651" fmla="*/ 4483996 w 12190523"/>
              <a:gd name="connsiteY1651" fmla="*/ 6343582 h 6860747"/>
              <a:gd name="connsiteX1652" fmla="*/ 4483996 w 12190523"/>
              <a:gd name="connsiteY1652" fmla="*/ 6679204 h 6860747"/>
              <a:gd name="connsiteX1653" fmla="*/ 5446056 w 12190523"/>
              <a:gd name="connsiteY1653" fmla="*/ 6165335 h 6860747"/>
              <a:gd name="connsiteX1654" fmla="*/ 5133350 w 12190523"/>
              <a:gd name="connsiteY1654" fmla="*/ 6333146 h 6860747"/>
              <a:gd name="connsiteX1655" fmla="*/ 4820348 w 12190523"/>
              <a:gd name="connsiteY1655" fmla="*/ 6165335 h 6860747"/>
              <a:gd name="connsiteX1656" fmla="*/ 4820348 w 12190523"/>
              <a:gd name="connsiteY1656" fmla="*/ 5829713 h 6860747"/>
              <a:gd name="connsiteX1657" fmla="*/ 5133350 w 12190523"/>
              <a:gd name="connsiteY1657" fmla="*/ 5661902 h 6860747"/>
              <a:gd name="connsiteX1658" fmla="*/ 5446056 w 12190523"/>
              <a:gd name="connsiteY1658" fmla="*/ 5829713 h 6860747"/>
              <a:gd name="connsiteX1659" fmla="*/ 5446056 w 12190523"/>
              <a:gd name="connsiteY1659" fmla="*/ 6165335 h 6860747"/>
              <a:gd name="connsiteX1660" fmla="*/ 6408116 w 12190523"/>
              <a:gd name="connsiteY1660" fmla="*/ 6679204 h 6860747"/>
              <a:gd name="connsiteX1661" fmla="*/ 6095410 w 12190523"/>
              <a:gd name="connsiteY1661" fmla="*/ 6847015 h 6860747"/>
              <a:gd name="connsiteX1662" fmla="*/ 5782408 w 12190523"/>
              <a:gd name="connsiteY1662" fmla="*/ 6679204 h 6860747"/>
              <a:gd name="connsiteX1663" fmla="*/ 5782408 w 12190523"/>
              <a:gd name="connsiteY1663" fmla="*/ 6343582 h 6860747"/>
              <a:gd name="connsiteX1664" fmla="*/ 6095410 w 12190523"/>
              <a:gd name="connsiteY1664" fmla="*/ 6175772 h 6860747"/>
              <a:gd name="connsiteX1665" fmla="*/ 6408116 w 12190523"/>
              <a:gd name="connsiteY1665" fmla="*/ 6343582 h 6860747"/>
              <a:gd name="connsiteX1666" fmla="*/ 6408116 w 12190523"/>
              <a:gd name="connsiteY1666" fmla="*/ 6679204 h 6860747"/>
              <a:gd name="connsiteX1667" fmla="*/ 7370176 w 12190523"/>
              <a:gd name="connsiteY1667" fmla="*/ 6165335 h 6860747"/>
              <a:gd name="connsiteX1668" fmla="*/ 7057174 w 12190523"/>
              <a:gd name="connsiteY1668" fmla="*/ 6333146 h 6860747"/>
              <a:gd name="connsiteX1669" fmla="*/ 6744172 w 12190523"/>
              <a:gd name="connsiteY1669" fmla="*/ 6165335 h 6860747"/>
              <a:gd name="connsiteX1670" fmla="*/ 6744172 w 12190523"/>
              <a:gd name="connsiteY1670" fmla="*/ 5829713 h 6860747"/>
              <a:gd name="connsiteX1671" fmla="*/ 7057174 w 12190523"/>
              <a:gd name="connsiteY1671" fmla="*/ 5661902 h 6860747"/>
              <a:gd name="connsiteX1672" fmla="*/ 7370176 w 12190523"/>
              <a:gd name="connsiteY1672" fmla="*/ 5829713 h 6860747"/>
              <a:gd name="connsiteX1673" fmla="*/ 7370176 w 12190523"/>
              <a:gd name="connsiteY1673" fmla="*/ 6165335 h 6860747"/>
              <a:gd name="connsiteX1674" fmla="*/ 8331940 w 12190523"/>
              <a:gd name="connsiteY1674" fmla="*/ 6679204 h 6860747"/>
              <a:gd name="connsiteX1675" fmla="*/ 8019233 w 12190523"/>
              <a:gd name="connsiteY1675" fmla="*/ 6847015 h 6860747"/>
              <a:gd name="connsiteX1676" fmla="*/ 7706232 w 12190523"/>
              <a:gd name="connsiteY1676" fmla="*/ 6679204 h 6860747"/>
              <a:gd name="connsiteX1677" fmla="*/ 7706232 w 12190523"/>
              <a:gd name="connsiteY1677" fmla="*/ 6343582 h 6860747"/>
              <a:gd name="connsiteX1678" fmla="*/ 8019233 w 12190523"/>
              <a:gd name="connsiteY1678" fmla="*/ 6175772 h 6860747"/>
              <a:gd name="connsiteX1679" fmla="*/ 8331940 w 12190523"/>
              <a:gd name="connsiteY1679" fmla="*/ 6343582 h 6860747"/>
              <a:gd name="connsiteX1680" fmla="*/ 8331940 w 12190523"/>
              <a:gd name="connsiteY1680" fmla="*/ 6679204 h 6860747"/>
              <a:gd name="connsiteX1681" fmla="*/ 9293999 w 12190523"/>
              <a:gd name="connsiteY1681" fmla="*/ 6165335 h 6860747"/>
              <a:gd name="connsiteX1682" fmla="*/ 8980998 w 12190523"/>
              <a:gd name="connsiteY1682" fmla="*/ 6333146 h 6860747"/>
              <a:gd name="connsiteX1683" fmla="*/ 8667995 w 12190523"/>
              <a:gd name="connsiteY1683" fmla="*/ 6165335 h 6860747"/>
              <a:gd name="connsiteX1684" fmla="*/ 8667995 w 12190523"/>
              <a:gd name="connsiteY1684" fmla="*/ 5829713 h 6860747"/>
              <a:gd name="connsiteX1685" fmla="*/ 8980998 w 12190523"/>
              <a:gd name="connsiteY1685" fmla="*/ 5661902 h 6860747"/>
              <a:gd name="connsiteX1686" fmla="*/ 9293999 w 12190523"/>
              <a:gd name="connsiteY1686" fmla="*/ 5829713 h 6860747"/>
              <a:gd name="connsiteX1687" fmla="*/ 9293999 w 12190523"/>
              <a:gd name="connsiteY1687" fmla="*/ 6165335 h 6860747"/>
              <a:gd name="connsiteX1688" fmla="*/ 10256059 w 12190523"/>
              <a:gd name="connsiteY1688" fmla="*/ 6679204 h 6860747"/>
              <a:gd name="connsiteX1689" fmla="*/ 9943057 w 12190523"/>
              <a:gd name="connsiteY1689" fmla="*/ 6847015 h 6860747"/>
              <a:gd name="connsiteX1690" fmla="*/ 9630055 w 12190523"/>
              <a:gd name="connsiteY1690" fmla="*/ 6679204 h 6860747"/>
              <a:gd name="connsiteX1691" fmla="*/ 9630055 w 12190523"/>
              <a:gd name="connsiteY1691" fmla="*/ 6343582 h 6860747"/>
              <a:gd name="connsiteX1692" fmla="*/ 9943057 w 12190523"/>
              <a:gd name="connsiteY1692" fmla="*/ 6175772 h 6860747"/>
              <a:gd name="connsiteX1693" fmla="*/ 10256059 w 12190523"/>
              <a:gd name="connsiteY1693" fmla="*/ 6343582 h 6860747"/>
              <a:gd name="connsiteX1694" fmla="*/ 10256059 w 12190523"/>
              <a:gd name="connsiteY1694" fmla="*/ 6679204 h 6860747"/>
              <a:gd name="connsiteX1695" fmla="*/ 11218119 w 12190523"/>
              <a:gd name="connsiteY1695" fmla="*/ 6165335 h 6860747"/>
              <a:gd name="connsiteX1696" fmla="*/ 10905117 w 12190523"/>
              <a:gd name="connsiteY1696" fmla="*/ 6333146 h 6860747"/>
              <a:gd name="connsiteX1697" fmla="*/ 10592411 w 12190523"/>
              <a:gd name="connsiteY1697" fmla="*/ 6165335 h 6860747"/>
              <a:gd name="connsiteX1698" fmla="*/ 10592411 w 12190523"/>
              <a:gd name="connsiteY1698" fmla="*/ 5829713 h 6860747"/>
              <a:gd name="connsiteX1699" fmla="*/ 10905117 w 12190523"/>
              <a:gd name="connsiteY1699" fmla="*/ 5661902 h 6860747"/>
              <a:gd name="connsiteX1700" fmla="*/ 11218119 w 12190523"/>
              <a:gd name="connsiteY1700" fmla="*/ 5829713 h 6860747"/>
              <a:gd name="connsiteX1701" fmla="*/ 11218119 w 12190523"/>
              <a:gd name="connsiteY1701" fmla="*/ 6165335 h 6860747"/>
              <a:gd name="connsiteX1702" fmla="*/ 12180178 w 12190523"/>
              <a:gd name="connsiteY1702" fmla="*/ 6679204 h 6860747"/>
              <a:gd name="connsiteX1703" fmla="*/ 11867177 w 12190523"/>
              <a:gd name="connsiteY1703" fmla="*/ 6847015 h 6860747"/>
              <a:gd name="connsiteX1704" fmla="*/ 11554174 w 12190523"/>
              <a:gd name="connsiteY1704" fmla="*/ 6679204 h 6860747"/>
              <a:gd name="connsiteX1705" fmla="*/ 11554174 w 12190523"/>
              <a:gd name="connsiteY1705" fmla="*/ 6343582 h 6860747"/>
              <a:gd name="connsiteX1706" fmla="*/ 11867177 w 12190523"/>
              <a:gd name="connsiteY1706" fmla="*/ 6175772 h 6860747"/>
              <a:gd name="connsiteX1707" fmla="*/ 12180178 w 12190523"/>
              <a:gd name="connsiteY1707" fmla="*/ 6343582 h 6860747"/>
              <a:gd name="connsiteX1708" fmla="*/ 12180178 w 12190523"/>
              <a:gd name="connsiteY1708" fmla="*/ 6679204 h 6860747"/>
              <a:gd name="connsiteX1709" fmla="*/ 12180178 w 12190523"/>
              <a:gd name="connsiteY1709" fmla="*/ 5651740 h 6860747"/>
              <a:gd name="connsiteX1710" fmla="*/ 11867177 w 12190523"/>
              <a:gd name="connsiteY1710" fmla="*/ 5819551 h 6860747"/>
              <a:gd name="connsiteX1711" fmla="*/ 11554174 w 12190523"/>
              <a:gd name="connsiteY1711" fmla="*/ 5651740 h 6860747"/>
              <a:gd name="connsiteX1712" fmla="*/ 11554174 w 12190523"/>
              <a:gd name="connsiteY1712" fmla="*/ 5316118 h 6860747"/>
              <a:gd name="connsiteX1713" fmla="*/ 11867177 w 12190523"/>
              <a:gd name="connsiteY1713" fmla="*/ 5148307 h 6860747"/>
              <a:gd name="connsiteX1714" fmla="*/ 12180178 w 12190523"/>
              <a:gd name="connsiteY1714" fmla="*/ 5316118 h 6860747"/>
              <a:gd name="connsiteX1715" fmla="*/ 12180178 w 12190523"/>
              <a:gd name="connsiteY1715" fmla="*/ 5651740 h 6860747"/>
              <a:gd name="connsiteX1716" fmla="*/ 12180178 w 12190523"/>
              <a:gd name="connsiteY1716" fmla="*/ 4624276 h 6860747"/>
              <a:gd name="connsiteX1717" fmla="*/ 11867177 w 12190523"/>
              <a:gd name="connsiteY1717" fmla="*/ 4792087 h 6860747"/>
              <a:gd name="connsiteX1718" fmla="*/ 11554174 w 12190523"/>
              <a:gd name="connsiteY1718" fmla="*/ 4624276 h 6860747"/>
              <a:gd name="connsiteX1719" fmla="*/ 11554174 w 12190523"/>
              <a:gd name="connsiteY1719" fmla="*/ 4288654 h 6860747"/>
              <a:gd name="connsiteX1720" fmla="*/ 11867177 w 12190523"/>
              <a:gd name="connsiteY1720" fmla="*/ 4120843 h 6860747"/>
              <a:gd name="connsiteX1721" fmla="*/ 12180178 w 12190523"/>
              <a:gd name="connsiteY1721" fmla="*/ 4288654 h 6860747"/>
              <a:gd name="connsiteX1722" fmla="*/ 12180178 w 12190523"/>
              <a:gd name="connsiteY1722" fmla="*/ 4624276 h 6860747"/>
              <a:gd name="connsiteX1723" fmla="*/ 12180178 w 12190523"/>
              <a:gd name="connsiteY1723" fmla="*/ 3596811 h 6860747"/>
              <a:gd name="connsiteX1724" fmla="*/ 11867177 w 12190523"/>
              <a:gd name="connsiteY1724" fmla="*/ 3764622 h 6860747"/>
              <a:gd name="connsiteX1725" fmla="*/ 11554174 w 12190523"/>
              <a:gd name="connsiteY1725" fmla="*/ 3596811 h 6860747"/>
              <a:gd name="connsiteX1726" fmla="*/ 11554174 w 12190523"/>
              <a:gd name="connsiteY1726" fmla="*/ 3261190 h 6860747"/>
              <a:gd name="connsiteX1727" fmla="*/ 11867177 w 12190523"/>
              <a:gd name="connsiteY1727" fmla="*/ 3093379 h 6860747"/>
              <a:gd name="connsiteX1728" fmla="*/ 12180178 w 12190523"/>
              <a:gd name="connsiteY1728" fmla="*/ 3261190 h 6860747"/>
              <a:gd name="connsiteX1729" fmla="*/ 12180178 w 12190523"/>
              <a:gd name="connsiteY1729" fmla="*/ 3596811 h 6860747"/>
              <a:gd name="connsiteX1730" fmla="*/ 12180178 w 12190523"/>
              <a:gd name="connsiteY1730" fmla="*/ 2569347 h 6860747"/>
              <a:gd name="connsiteX1731" fmla="*/ 11867177 w 12190523"/>
              <a:gd name="connsiteY1731" fmla="*/ 2737158 h 6860747"/>
              <a:gd name="connsiteX1732" fmla="*/ 11554174 w 12190523"/>
              <a:gd name="connsiteY1732" fmla="*/ 2569347 h 6860747"/>
              <a:gd name="connsiteX1733" fmla="*/ 11554174 w 12190523"/>
              <a:gd name="connsiteY1733" fmla="*/ 2233725 h 6860747"/>
              <a:gd name="connsiteX1734" fmla="*/ 11867177 w 12190523"/>
              <a:gd name="connsiteY1734" fmla="*/ 2065915 h 6860747"/>
              <a:gd name="connsiteX1735" fmla="*/ 12180178 w 12190523"/>
              <a:gd name="connsiteY1735" fmla="*/ 2233725 h 6860747"/>
              <a:gd name="connsiteX1736" fmla="*/ 12180178 w 12190523"/>
              <a:gd name="connsiteY1736" fmla="*/ 2569347 h 6860747"/>
              <a:gd name="connsiteX1737" fmla="*/ 12180178 w 12190523"/>
              <a:gd name="connsiteY1737" fmla="*/ 1542158 h 6860747"/>
              <a:gd name="connsiteX1738" fmla="*/ 11867177 w 12190523"/>
              <a:gd name="connsiteY1738" fmla="*/ 1709969 h 6860747"/>
              <a:gd name="connsiteX1739" fmla="*/ 11554174 w 12190523"/>
              <a:gd name="connsiteY1739" fmla="*/ 1542158 h 6860747"/>
              <a:gd name="connsiteX1740" fmla="*/ 11554174 w 12190523"/>
              <a:gd name="connsiteY1740" fmla="*/ 1206261 h 6860747"/>
              <a:gd name="connsiteX1741" fmla="*/ 11867177 w 12190523"/>
              <a:gd name="connsiteY1741" fmla="*/ 1038450 h 6860747"/>
              <a:gd name="connsiteX1742" fmla="*/ 12180178 w 12190523"/>
              <a:gd name="connsiteY1742" fmla="*/ 1206261 h 6860747"/>
              <a:gd name="connsiteX1743" fmla="*/ 12180178 w 12190523"/>
              <a:gd name="connsiteY1743" fmla="*/ 1542158 h 686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</a:cxnLst>
            <a:rect l="l" t="t" r="r" b="b"/>
            <a:pathLst>
              <a:path w="12190523" h="6860747">
                <a:moveTo>
                  <a:pt x="12187863" y="521560"/>
                </a:moveTo>
                <a:lnTo>
                  <a:pt x="12190523" y="520186"/>
                </a:lnTo>
                <a:lnTo>
                  <a:pt x="12190523" y="173304"/>
                </a:lnTo>
                <a:lnTo>
                  <a:pt x="11867177" y="0"/>
                </a:lnTo>
                <a:lnTo>
                  <a:pt x="11546490" y="171931"/>
                </a:lnTo>
                <a:lnTo>
                  <a:pt x="11543830" y="173304"/>
                </a:lnTo>
                <a:lnTo>
                  <a:pt x="11543830" y="514144"/>
                </a:lnTo>
                <a:lnTo>
                  <a:pt x="11223143" y="684427"/>
                </a:lnTo>
                <a:lnTo>
                  <a:pt x="10910437" y="516616"/>
                </a:lnTo>
                <a:lnTo>
                  <a:pt x="10910437" y="172480"/>
                </a:lnTo>
                <a:lnTo>
                  <a:pt x="10899797" y="172480"/>
                </a:lnTo>
                <a:lnTo>
                  <a:pt x="10899797" y="516616"/>
                </a:lnTo>
                <a:lnTo>
                  <a:pt x="10586499" y="684702"/>
                </a:lnTo>
                <a:lnTo>
                  <a:pt x="10266108" y="514419"/>
                </a:lnTo>
                <a:lnTo>
                  <a:pt x="10266108" y="173304"/>
                </a:lnTo>
                <a:lnTo>
                  <a:pt x="9943057" y="0"/>
                </a:lnTo>
                <a:lnTo>
                  <a:pt x="9622371" y="171931"/>
                </a:lnTo>
                <a:lnTo>
                  <a:pt x="9619710" y="173304"/>
                </a:lnTo>
                <a:lnTo>
                  <a:pt x="9619710" y="514144"/>
                </a:lnTo>
                <a:lnTo>
                  <a:pt x="9299024" y="684427"/>
                </a:lnTo>
                <a:lnTo>
                  <a:pt x="8986317" y="516616"/>
                </a:lnTo>
                <a:lnTo>
                  <a:pt x="8986317" y="172480"/>
                </a:lnTo>
                <a:lnTo>
                  <a:pt x="8975677" y="172480"/>
                </a:lnTo>
                <a:lnTo>
                  <a:pt x="8975677" y="516616"/>
                </a:lnTo>
                <a:lnTo>
                  <a:pt x="8662380" y="684702"/>
                </a:lnTo>
                <a:lnTo>
                  <a:pt x="8341989" y="514419"/>
                </a:lnTo>
                <a:lnTo>
                  <a:pt x="8341989" y="173304"/>
                </a:lnTo>
                <a:lnTo>
                  <a:pt x="8019233" y="0"/>
                </a:lnTo>
                <a:lnTo>
                  <a:pt x="7698547" y="171931"/>
                </a:lnTo>
                <a:lnTo>
                  <a:pt x="7695887" y="173304"/>
                </a:lnTo>
                <a:lnTo>
                  <a:pt x="7695887" y="514144"/>
                </a:lnTo>
                <a:lnTo>
                  <a:pt x="7375200" y="684427"/>
                </a:lnTo>
                <a:lnTo>
                  <a:pt x="7062494" y="516616"/>
                </a:lnTo>
                <a:lnTo>
                  <a:pt x="7062494" y="172480"/>
                </a:lnTo>
                <a:lnTo>
                  <a:pt x="7051853" y="172480"/>
                </a:lnTo>
                <a:lnTo>
                  <a:pt x="7051853" y="516616"/>
                </a:lnTo>
                <a:lnTo>
                  <a:pt x="6738556" y="684702"/>
                </a:lnTo>
                <a:lnTo>
                  <a:pt x="6418165" y="514419"/>
                </a:lnTo>
                <a:lnTo>
                  <a:pt x="6418165" y="173304"/>
                </a:lnTo>
                <a:lnTo>
                  <a:pt x="6095114" y="0"/>
                </a:lnTo>
                <a:lnTo>
                  <a:pt x="5774427" y="171931"/>
                </a:lnTo>
                <a:lnTo>
                  <a:pt x="5771768" y="173304"/>
                </a:lnTo>
                <a:lnTo>
                  <a:pt x="5771768" y="514144"/>
                </a:lnTo>
                <a:lnTo>
                  <a:pt x="5451081" y="684427"/>
                </a:lnTo>
                <a:lnTo>
                  <a:pt x="5138374" y="516616"/>
                </a:lnTo>
                <a:lnTo>
                  <a:pt x="5138374" y="172480"/>
                </a:lnTo>
                <a:lnTo>
                  <a:pt x="5127734" y="172480"/>
                </a:lnTo>
                <a:lnTo>
                  <a:pt x="5127734" y="516616"/>
                </a:lnTo>
                <a:lnTo>
                  <a:pt x="4814437" y="684702"/>
                </a:lnTo>
                <a:lnTo>
                  <a:pt x="4494046" y="514419"/>
                </a:lnTo>
                <a:lnTo>
                  <a:pt x="4494046" y="173304"/>
                </a:lnTo>
                <a:lnTo>
                  <a:pt x="4171290" y="0"/>
                </a:lnTo>
                <a:lnTo>
                  <a:pt x="3850604" y="171931"/>
                </a:lnTo>
                <a:lnTo>
                  <a:pt x="3847943" y="173304"/>
                </a:lnTo>
                <a:lnTo>
                  <a:pt x="3847943" y="514144"/>
                </a:lnTo>
                <a:lnTo>
                  <a:pt x="3527257" y="684427"/>
                </a:lnTo>
                <a:lnTo>
                  <a:pt x="3214550" y="516616"/>
                </a:lnTo>
                <a:lnTo>
                  <a:pt x="3214550" y="172480"/>
                </a:lnTo>
                <a:lnTo>
                  <a:pt x="3203910" y="172480"/>
                </a:lnTo>
                <a:lnTo>
                  <a:pt x="3203910" y="516616"/>
                </a:lnTo>
                <a:lnTo>
                  <a:pt x="2890613" y="684702"/>
                </a:lnTo>
                <a:lnTo>
                  <a:pt x="2570222" y="514419"/>
                </a:lnTo>
                <a:lnTo>
                  <a:pt x="2570222" y="173304"/>
                </a:lnTo>
                <a:lnTo>
                  <a:pt x="2247171" y="0"/>
                </a:lnTo>
                <a:lnTo>
                  <a:pt x="1926484" y="171931"/>
                </a:lnTo>
                <a:lnTo>
                  <a:pt x="1923824" y="173304"/>
                </a:lnTo>
                <a:lnTo>
                  <a:pt x="1923824" y="514144"/>
                </a:lnTo>
                <a:lnTo>
                  <a:pt x="1603137" y="684427"/>
                </a:lnTo>
                <a:lnTo>
                  <a:pt x="1290431" y="516616"/>
                </a:lnTo>
                <a:lnTo>
                  <a:pt x="1290431" y="172480"/>
                </a:lnTo>
                <a:lnTo>
                  <a:pt x="1279791" y="172480"/>
                </a:lnTo>
                <a:lnTo>
                  <a:pt x="1279791" y="516616"/>
                </a:lnTo>
                <a:lnTo>
                  <a:pt x="966493" y="684702"/>
                </a:lnTo>
                <a:lnTo>
                  <a:pt x="646102" y="514419"/>
                </a:lnTo>
                <a:lnTo>
                  <a:pt x="646102" y="173304"/>
                </a:lnTo>
                <a:lnTo>
                  <a:pt x="323347" y="0"/>
                </a:lnTo>
                <a:lnTo>
                  <a:pt x="2660" y="171931"/>
                </a:lnTo>
                <a:lnTo>
                  <a:pt x="0" y="173304"/>
                </a:lnTo>
                <a:lnTo>
                  <a:pt x="0" y="520186"/>
                </a:lnTo>
                <a:lnTo>
                  <a:pt x="323347" y="693490"/>
                </a:lnTo>
                <a:lnTo>
                  <a:pt x="641078" y="522933"/>
                </a:lnTo>
                <a:lnTo>
                  <a:pt x="962060" y="693490"/>
                </a:lnTo>
                <a:lnTo>
                  <a:pt x="962060" y="1027739"/>
                </a:lnTo>
                <a:lnTo>
                  <a:pt x="641373" y="1198022"/>
                </a:lnTo>
                <a:lnTo>
                  <a:pt x="323347" y="1027464"/>
                </a:lnTo>
                <a:lnTo>
                  <a:pt x="2660" y="1199395"/>
                </a:lnTo>
                <a:lnTo>
                  <a:pt x="0" y="1200768"/>
                </a:lnTo>
                <a:lnTo>
                  <a:pt x="0" y="1547651"/>
                </a:lnTo>
                <a:lnTo>
                  <a:pt x="323347" y="1720955"/>
                </a:lnTo>
                <a:lnTo>
                  <a:pt x="641078" y="1550397"/>
                </a:lnTo>
                <a:lnTo>
                  <a:pt x="962060" y="1720955"/>
                </a:lnTo>
                <a:lnTo>
                  <a:pt x="962060" y="2055203"/>
                </a:lnTo>
                <a:lnTo>
                  <a:pt x="641373" y="2225486"/>
                </a:lnTo>
                <a:lnTo>
                  <a:pt x="323347" y="2054929"/>
                </a:lnTo>
                <a:lnTo>
                  <a:pt x="2660" y="2226859"/>
                </a:lnTo>
                <a:lnTo>
                  <a:pt x="0" y="2228232"/>
                </a:lnTo>
                <a:lnTo>
                  <a:pt x="0" y="2575115"/>
                </a:lnTo>
                <a:lnTo>
                  <a:pt x="323347" y="2748419"/>
                </a:lnTo>
                <a:lnTo>
                  <a:pt x="641078" y="2577861"/>
                </a:lnTo>
                <a:lnTo>
                  <a:pt x="962060" y="2748419"/>
                </a:lnTo>
                <a:lnTo>
                  <a:pt x="962060" y="3082668"/>
                </a:lnTo>
                <a:lnTo>
                  <a:pt x="641373" y="3252950"/>
                </a:lnTo>
                <a:lnTo>
                  <a:pt x="323347" y="3082393"/>
                </a:lnTo>
                <a:lnTo>
                  <a:pt x="2660" y="3254324"/>
                </a:lnTo>
                <a:lnTo>
                  <a:pt x="0" y="3255697"/>
                </a:lnTo>
                <a:lnTo>
                  <a:pt x="0" y="3602579"/>
                </a:lnTo>
                <a:lnTo>
                  <a:pt x="323347" y="3775883"/>
                </a:lnTo>
                <a:lnTo>
                  <a:pt x="641078" y="3605326"/>
                </a:lnTo>
                <a:lnTo>
                  <a:pt x="962060" y="3775883"/>
                </a:lnTo>
                <a:lnTo>
                  <a:pt x="962060" y="4110132"/>
                </a:lnTo>
                <a:lnTo>
                  <a:pt x="641373" y="4280415"/>
                </a:lnTo>
                <a:lnTo>
                  <a:pt x="323347" y="4109857"/>
                </a:lnTo>
                <a:lnTo>
                  <a:pt x="2660" y="4281513"/>
                </a:lnTo>
                <a:lnTo>
                  <a:pt x="0" y="4282886"/>
                </a:lnTo>
                <a:lnTo>
                  <a:pt x="0" y="4629769"/>
                </a:lnTo>
                <a:lnTo>
                  <a:pt x="323347" y="4803073"/>
                </a:lnTo>
                <a:lnTo>
                  <a:pt x="641078" y="4632515"/>
                </a:lnTo>
                <a:lnTo>
                  <a:pt x="962060" y="4803073"/>
                </a:lnTo>
                <a:lnTo>
                  <a:pt x="962060" y="5137321"/>
                </a:lnTo>
                <a:lnTo>
                  <a:pt x="641373" y="5307604"/>
                </a:lnTo>
                <a:lnTo>
                  <a:pt x="323347" y="5137047"/>
                </a:lnTo>
                <a:lnTo>
                  <a:pt x="2660" y="5308977"/>
                </a:lnTo>
                <a:lnTo>
                  <a:pt x="0" y="5310351"/>
                </a:lnTo>
                <a:lnTo>
                  <a:pt x="0" y="5657233"/>
                </a:lnTo>
                <a:lnTo>
                  <a:pt x="323347" y="5830537"/>
                </a:lnTo>
                <a:lnTo>
                  <a:pt x="641078" y="5659980"/>
                </a:lnTo>
                <a:lnTo>
                  <a:pt x="962060" y="5830537"/>
                </a:lnTo>
                <a:lnTo>
                  <a:pt x="962060" y="6164786"/>
                </a:lnTo>
                <a:lnTo>
                  <a:pt x="641373" y="6335069"/>
                </a:lnTo>
                <a:lnTo>
                  <a:pt x="323347" y="6164511"/>
                </a:lnTo>
                <a:lnTo>
                  <a:pt x="2660" y="6336442"/>
                </a:lnTo>
                <a:lnTo>
                  <a:pt x="0" y="6337815"/>
                </a:lnTo>
                <a:lnTo>
                  <a:pt x="0" y="6684697"/>
                </a:lnTo>
                <a:lnTo>
                  <a:pt x="323347" y="6858001"/>
                </a:lnTo>
                <a:lnTo>
                  <a:pt x="641078" y="6687444"/>
                </a:lnTo>
                <a:lnTo>
                  <a:pt x="964129" y="6859100"/>
                </a:lnTo>
                <a:lnTo>
                  <a:pt x="969449" y="6850311"/>
                </a:lnTo>
                <a:lnTo>
                  <a:pt x="646398" y="6678655"/>
                </a:lnTo>
                <a:lnTo>
                  <a:pt x="646398" y="6343857"/>
                </a:lnTo>
                <a:lnTo>
                  <a:pt x="967084" y="6173575"/>
                </a:lnTo>
                <a:lnTo>
                  <a:pt x="1279791" y="6341385"/>
                </a:lnTo>
                <a:lnTo>
                  <a:pt x="1279791" y="6684423"/>
                </a:lnTo>
                <a:lnTo>
                  <a:pt x="1290431" y="6684423"/>
                </a:lnTo>
                <a:lnTo>
                  <a:pt x="1290431" y="6341385"/>
                </a:lnTo>
                <a:lnTo>
                  <a:pt x="1602842" y="6173849"/>
                </a:lnTo>
                <a:lnTo>
                  <a:pt x="1924119" y="6344406"/>
                </a:lnTo>
                <a:lnTo>
                  <a:pt x="1924119" y="6678655"/>
                </a:lnTo>
                <a:lnTo>
                  <a:pt x="1600477" y="6850586"/>
                </a:lnTo>
                <a:lnTo>
                  <a:pt x="1605797" y="6859374"/>
                </a:lnTo>
                <a:lnTo>
                  <a:pt x="1929144" y="6687718"/>
                </a:lnTo>
                <a:lnTo>
                  <a:pt x="2247171" y="6858276"/>
                </a:lnTo>
                <a:lnTo>
                  <a:pt x="2564902" y="6687718"/>
                </a:lnTo>
                <a:lnTo>
                  <a:pt x="2887953" y="6859374"/>
                </a:lnTo>
                <a:lnTo>
                  <a:pt x="2893273" y="6850586"/>
                </a:lnTo>
                <a:lnTo>
                  <a:pt x="2570222" y="6678930"/>
                </a:lnTo>
                <a:lnTo>
                  <a:pt x="2570222" y="6344132"/>
                </a:lnTo>
                <a:lnTo>
                  <a:pt x="2890908" y="6173849"/>
                </a:lnTo>
                <a:lnTo>
                  <a:pt x="3203615" y="6341660"/>
                </a:lnTo>
                <a:lnTo>
                  <a:pt x="3203615" y="6684697"/>
                </a:lnTo>
                <a:lnTo>
                  <a:pt x="3214255" y="6684697"/>
                </a:lnTo>
                <a:lnTo>
                  <a:pt x="3214255" y="6341660"/>
                </a:lnTo>
                <a:lnTo>
                  <a:pt x="3526666" y="6174124"/>
                </a:lnTo>
                <a:lnTo>
                  <a:pt x="3847648" y="6344681"/>
                </a:lnTo>
                <a:lnTo>
                  <a:pt x="3847648" y="6678930"/>
                </a:lnTo>
                <a:lnTo>
                  <a:pt x="3524006" y="6850860"/>
                </a:lnTo>
                <a:lnTo>
                  <a:pt x="3529326" y="6859649"/>
                </a:lnTo>
                <a:lnTo>
                  <a:pt x="3852672" y="6687993"/>
                </a:lnTo>
                <a:lnTo>
                  <a:pt x="4170699" y="6858550"/>
                </a:lnTo>
                <a:lnTo>
                  <a:pt x="4488430" y="6687993"/>
                </a:lnTo>
                <a:lnTo>
                  <a:pt x="4811481" y="6859649"/>
                </a:lnTo>
                <a:lnTo>
                  <a:pt x="4816801" y="6850860"/>
                </a:lnTo>
                <a:lnTo>
                  <a:pt x="4493750" y="6679204"/>
                </a:lnTo>
                <a:lnTo>
                  <a:pt x="4493750" y="6344406"/>
                </a:lnTo>
                <a:lnTo>
                  <a:pt x="4814437" y="6174124"/>
                </a:lnTo>
                <a:lnTo>
                  <a:pt x="5127143" y="6341935"/>
                </a:lnTo>
                <a:lnTo>
                  <a:pt x="5127143" y="6684972"/>
                </a:lnTo>
                <a:lnTo>
                  <a:pt x="5137784" y="6684972"/>
                </a:lnTo>
                <a:lnTo>
                  <a:pt x="5137784" y="6341935"/>
                </a:lnTo>
                <a:lnTo>
                  <a:pt x="5450194" y="6174399"/>
                </a:lnTo>
                <a:lnTo>
                  <a:pt x="5771176" y="6344956"/>
                </a:lnTo>
                <a:lnTo>
                  <a:pt x="5771176" y="6679204"/>
                </a:lnTo>
                <a:lnTo>
                  <a:pt x="5447534" y="6851135"/>
                </a:lnTo>
                <a:lnTo>
                  <a:pt x="5452854" y="6859924"/>
                </a:lnTo>
                <a:lnTo>
                  <a:pt x="5776201" y="6688268"/>
                </a:lnTo>
                <a:lnTo>
                  <a:pt x="6094227" y="6858825"/>
                </a:lnTo>
                <a:lnTo>
                  <a:pt x="6411958" y="6688268"/>
                </a:lnTo>
                <a:lnTo>
                  <a:pt x="6735009" y="6859924"/>
                </a:lnTo>
                <a:lnTo>
                  <a:pt x="6740330" y="6851135"/>
                </a:lnTo>
                <a:lnTo>
                  <a:pt x="6417278" y="6679479"/>
                </a:lnTo>
                <a:lnTo>
                  <a:pt x="6417278" y="6344681"/>
                </a:lnTo>
                <a:lnTo>
                  <a:pt x="6737965" y="6174399"/>
                </a:lnTo>
                <a:lnTo>
                  <a:pt x="7050671" y="6342209"/>
                </a:lnTo>
                <a:lnTo>
                  <a:pt x="7050671" y="6685247"/>
                </a:lnTo>
                <a:lnTo>
                  <a:pt x="7061312" y="6685247"/>
                </a:lnTo>
                <a:lnTo>
                  <a:pt x="7061312" y="6342209"/>
                </a:lnTo>
                <a:lnTo>
                  <a:pt x="7373723" y="6174673"/>
                </a:lnTo>
                <a:lnTo>
                  <a:pt x="7694704" y="6345231"/>
                </a:lnTo>
                <a:lnTo>
                  <a:pt x="7694704" y="6679479"/>
                </a:lnTo>
                <a:lnTo>
                  <a:pt x="7371062" y="6851410"/>
                </a:lnTo>
                <a:lnTo>
                  <a:pt x="7376382" y="6860199"/>
                </a:lnTo>
                <a:lnTo>
                  <a:pt x="7699729" y="6688543"/>
                </a:lnTo>
                <a:lnTo>
                  <a:pt x="8017756" y="6859100"/>
                </a:lnTo>
                <a:lnTo>
                  <a:pt x="8335486" y="6688543"/>
                </a:lnTo>
                <a:lnTo>
                  <a:pt x="8658537" y="6860199"/>
                </a:lnTo>
                <a:lnTo>
                  <a:pt x="8663858" y="6851410"/>
                </a:lnTo>
                <a:lnTo>
                  <a:pt x="8340807" y="6679754"/>
                </a:lnTo>
                <a:lnTo>
                  <a:pt x="8340807" y="6344956"/>
                </a:lnTo>
                <a:lnTo>
                  <a:pt x="8661493" y="6174673"/>
                </a:lnTo>
                <a:lnTo>
                  <a:pt x="8974200" y="6342484"/>
                </a:lnTo>
                <a:lnTo>
                  <a:pt x="8974200" y="6685521"/>
                </a:lnTo>
                <a:lnTo>
                  <a:pt x="8984839" y="6685521"/>
                </a:lnTo>
                <a:lnTo>
                  <a:pt x="8984839" y="6342484"/>
                </a:lnTo>
                <a:lnTo>
                  <a:pt x="9297251" y="6174948"/>
                </a:lnTo>
                <a:lnTo>
                  <a:pt x="9618232" y="6345505"/>
                </a:lnTo>
                <a:lnTo>
                  <a:pt x="9618232" y="6679754"/>
                </a:lnTo>
                <a:lnTo>
                  <a:pt x="9294590" y="6851684"/>
                </a:lnTo>
                <a:lnTo>
                  <a:pt x="9299911" y="6860473"/>
                </a:lnTo>
                <a:lnTo>
                  <a:pt x="9623257" y="6688817"/>
                </a:lnTo>
                <a:lnTo>
                  <a:pt x="9941284" y="6859374"/>
                </a:lnTo>
                <a:lnTo>
                  <a:pt x="10259015" y="6688817"/>
                </a:lnTo>
                <a:lnTo>
                  <a:pt x="10582066" y="6860473"/>
                </a:lnTo>
                <a:lnTo>
                  <a:pt x="10587386" y="6851684"/>
                </a:lnTo>
                <a:lnTo>
                  <a:pt x="10264335" y="6680028"/>
                </a:lnTo>
                <a:lnTo>
                  <a:pt x="10264335" y="6345231"/>
                </a:lnTo>
                <a:lnTo>
                  <a:pt x="10585022" y="6174948"/>
                </a:lnTo>
                <a:lnTo>
                  <a:pt x="10897728" y="6342758"/>
                </a:lnTo>
                <a:lnTo>
                  <a:pt x="10897728" y="6685796"/>
                </a:lnTo>
                <a:lnTo>
                  <a:pt x="10908368" y="6685796"/>
                </a:lnTo>
                <a:lnTo>
                  <a:pt x="10908368" y="6342758"/>
                </a:lnTo>
                <a:lnTo>
                  <a:pt x="11220779" y="6175222"/>
                </a:lnTo>
                <a:lnTo>
                  <a:pt x="11541761" y="6345780"/>
                </a:lnTo>
                <a:lnTo>
                  <a:pt x="11541761" y="6680028"/>
                </a:lnTo>
                <a:lnTo>
                  <a:pt x="11218119" y="6851959"/>
                </a:lnTo>
                <a:lnTo>
                  <a:pt x="11223439" y="6860748"/>
                </a:lnTo>
                <a:lnTo>
                  <a:pt x="11546785" y="6689092"/>
                </a:lnTo>
                <a:lnTo>
                  <a:pt x="11864812" y="6859649"/>
                </a:lnTo>
                <a:lnTo>
                  <a:pt x="12185498" y="6687718"/>
                </a:lnTo>
                <a:lnTo>
                  <a:pt x="12188159" y="6686345"/>
                </a:lnTo>
                <a:lnTo>
                  <a:pt x="12188159" y="6339463"/>
                </a:lnTo>
                <a:lnTo>
                  <a:pt x="11870428" y="6168906"/>
                </a:lnTo>
                <a:lnTo>
                  <a:pt x="11870428" y="5829164"/>
                </a:lnTo>
                <a:lnTo>
                  <a:pt x="12185498" y="5659980"/>
                </a:lnTo>
                <a:lnTo>
                  <a:pt x="12188159" y="5658606"/>
                </a:lnTo>
                <a:lnTo>
                  <a:pt x="12188159" y="5311724"/>
                </a:lnTo>
                <a:lnTo>
                  <a:pt x="11870428" y="5141167"/>
                </a:lnTo>
                <a:lnTo>
                  <a:pt x="11870428" y="4801425"/>
                </a:lnTo>
                <a:lnTo>
                  <a:pt x="12185498" y="4632241"/>
                </a:lnTo>
                <a:lnTo>
                  <a:pt x="12188159" y="4630867"/>
                </a:lnTo>
                <a:lnTo>
                  <a:pt x="12188159" y="4283985"/>
                </a:lnTo>
                <a:lnTo>
                  <a:pt x="11870428" y="4113427"/>
                </a:lnTo>
                <a:lnTo>
                  <a:pt x="11870428" y="3773686"/>
                </a:lnTo>
                <a:lnTo>
                  <a:pt x="12185498" y="3604502"/>
                </a:lnTo>
                <a:lnTo>
                  <a:pt x="12188159" y="3603129"/>
                </a:lnTo>
                <a:lnTo>
                  <a:pt x="12188159" y="3256246"/>
                </a:lnTo>
                <a:lnTo>
                  <a:pt x="11870428" y="3085689"/>
                </a:lnTo>
                <a:lnTo>
                  <a:pt x="11870428" y="2745398"/>
                </a:lnTo>
                <a:lnTo>
                  <a:pt x="12185498" y="2576214"/>
                </a:lnTo>
                <a:lnTo>
                  <a:pt x="12188159" y="2574840"/>
                </a:lnTo>
                <a:lnTo>
                  <a:pt x="12188159" y="2228232"/>
                </a:lnTo>
                <a:lnTo>
                  <a:pt x="11872792" y="2057675"/>
                </a:lnTo>
                <a:lnTo>
                  <a:pt x="11872792" y="1717933"/>
                </a:lnTo>
                <a:lnTo>
                  <a:pt x="12187863" y="1548749"/>
                </a:lnTo>
                <a:lnTo>
                  <a:pt x="12190523" y="1547376"/>
                </a:lnTo>
                <a:lnTo>
                  <a:pt x="12190523" y="1200768"/>
                </a:lnTo>
                <a:lnTo>
                  <a:pt x="11872792" y="1030485"/>
                </a:lnTo>
                <a:lnTo>
                  <a:pt x="11872792" y="690744"/>
                </a:lnTo>
                <a:lnTo>
                  <a:pt x="12187863" y="521560"/>
                </a:lnTo>
                <a:close/>
                <a:moveTo>
                  <a:pt x="11548854" y="1198296"/>
                </a:moveTo>
                <a:lnTo>
                  <a:pt x="11228463" y="1028014"/>
                </a:lnTo>
                <a:lnTo>
                  <a:pt x="11228463" y="693216"/>
                </a:lnTo>
                <a:lnTo>
                  <a:pt x="11549150" y="522933"/>
                </a:lnTo>
                <a:lnTo>
                  <a:pt x="11861857" y="690744"/>
                </a:lnTo>
                <a:lnTo>
                  <a:pt x="11861857" y="1030211"/>
                </a:lnTo>
                <a:lnTo>
                  <a:pt x="11548854" y="1198296"/>
                </a:lnTo>
                <a:close/>
                <a:moveTo>
                  <a:pt x="11548854" y="2225761"/>
                </a:moveTo>
                <a:lnTo>
                  <a:pt x="11228463" y="2055478"/>
                </a:lnTo>
                <a:lnTo>
                  <a:pt x="11228463" y="1720680"/>
                </a:lnTo>
                <a:lnTo>
                  <a:pt x="11549150" y="1550397"/>
                </a:lnTo>
                <a:lnTo>
                  <a:pt x="11861857" y="1718208"/>
                </a:lnTo>
                <a:lnTo>
                  <a:pt x="11861857" y="2057675"/>
                </a:lnTo>
                <a:lnTo>
                  <a:pt x="11548854" y="2225761"/>
                </a:lnTo>
                <a:close/>
                <a:moveTo>
                  <a:pt x="11548854" y="3252950"/>
                </a:moveTo>
                <a:lnTo>
                  <a:pt x="11228463" y="3082668"/>
                </a:lnTo>
                <a:lnTo>
                  <a:pt x="11228463" y="2747870"/>
                </a:lnTo>
                <a:lnTo>
                  <a:pt x="11549150" y="2577587"/>
                </a:lnTo>
                <a:lnTo>
                  <a:pt x="11861857" y="2745398"/>
                </a:lnTo>
                <a:lnTo>
                  <a:pt x="11861857" y="3084865"/>
                </a:lnTo>
                <a:lnTo>
                  <a:pt x="11548854" y="3252950"/>
                </a:lnTo>
                <a:close/>
                <a:moveTo>
                  <a:pt x="11548854" y="4280415"/>
                </a:moveTo>
                <a:lnTo>
                  <a:pt x="11228463" y="4110132"/>
                </a:lnTo>
                <a:lnTo>
                  <a:pt x="11228463" y="3775334"/>
                </a:lnTo>
                <a:lnTo>
                  <a:pt x="11549150" y="3605051"/>
                </a:lnTo>
                <a:lnTo>
                  <a:pt x="11861857" y="3772862"/>
                </a:lnTo>
                <a:lnTo>
                  <a:pt x="11861857" y="4112329"/>
                </a:lnTo>
                <a:lnTo>
                  <a:pt x="11548854" y="4280415"/>
                </a:lnTo>
                <a:close/>
                <a:moveTo>
                  <a:pt x="11548854" y="5307879"/>
                </a:moveTo>
                <a:lnTo>
                  <a:pt x="11228463" y="5137596"/>
                </a:lnTo>
                <a:lnTo>
                  <a:pt x="11228463" y="4802798"/>
                </a:lnTo>
                <a:lnTo>
                  <a:pt x="11549150" y="4632515"/>
                </a:lnTo>
                <a:lnTo>
                  <a:pt x="11861857" y="4800326"/>
                </a:lnTo>
                <a:lnTo>
                  <a:pt x="11861857" y="5139793"/>
                </a:lnTo>
                <a:lnTo>
                  <a:pt x="11548854" y="5307879"/>
                </a:lnTo>
                <a:close/>
                <a:moveTo>
                  <a:pt x="11548854" y="6335343"/>
                </a:moveTo>
                <a:lnTo>
                  <a:pt x="11228463" y="6165060"/>
                </a:lnTo>
                <a:lnTo>
                  <a:pt x="11228463" y="5830263"/>
                </a:lnTo>
                <a:lnTo>
                  <a:pt x="11549150" y="5659980"/>
                </a:lnTo>
                <a:lnTo>
                  <a:pt x="11861857" y="5827790"/>
                </a:lnTo>
                <a:lnTo>
                  <a:pt x="11861857" y="6167257"/>
                </a:lnTo>
                <a:lnTo>
                  <a:pt x="11548854" y="6335343"/>
                </a:lnTo>
                <a:close/>
                <a:moveTo>
                  <a:pt x="9948673" y="6167532"/>
                </a:moveTo>
                <a:lnTo>
                  <a:pt x="9948673" y="5827790"/>
                </a:lnTo>
                <a:lnTo>
                  <a:pt x="10261083" y="5660254"/>
                </a:lnTo>
                <a:lnTo>
                  <a:pt x="10582066" y="5830812"/>
                </a:lnTo>
                <a:lnTo>
                  <a:pt x="10582066" y="6165060"/>
                </a:lnTo>
                <a:lnTo>
                  <a:pt x="10261379" y="6335343"/>
                </a:lnTo>
                <a:lnTo>
                  <a:pt x="9948673" y="6167532"/>
                </a:lnTo>
                <a:close/>
                <a:moveTo>
                  <a:pt x="9624735" y="6335343"/>
                </a:moveTo>
                <a:lnTo>
                  <a:pt x="9304344" y="6165060"/>
                </a:lnTo>
                <a:lnTo>
                  <a:pt x="9304344" y="5830263"/>
                </a:lnTo>
                <a:lnTo>
                  <a:pt x="9625031" y="5659980"/>
                </a:lnTo>
                <a:lnTo>
                  <a:pt x="9937737" y="5827790"/>
                </a:lnTo>
                <a:lnTo>
                  <a:pt x="9937737" y="6167257"/>
                </a:lnTo>
                <a:lnTo>
                  <a:pt x="9624735" y="6335343"/>
                </a:lnTo>
                <a:close/>
                <a:moveTo>
                  <a:pt x="8024849" y="6167532"/>
                </a:moveTo>
                <a:lnTo>
                  <a:pt x="8024849" y="5827790"/>
                </a:lnTo>
                <a:lnTo>
                  <a:pt x="8337260" y="5660254"/>
                </a:lnTo>
                <a:lnTo>
                  <a:pt x="8658242" y="5830812"/>
                </a:lnTo>
                <a:lnTo>
                  <a:pt x="8658242" y="6165060"/>
                </a:lnTo>
                <a:lnTo>
                  <a:pt x="8337555" y="6335343"/>
                </a:lnTo>
                <a:lnTo>
                  <a:pt x="8024849" y="6167532"/>
                </a:lnTo>
                <a:close/>
                <a:moveTo>
                  <a:pt x="7700616" y="6335343"/>
                </a:moveTo>
                <a:lnTo>
                  <a:pt x="7380225" y="6165060"/>
                </a:lnTo>
                <a:lnTo>
                  <a:pt x="7380225" y="5830263"/>
                </a:lnTo>
                <a:lnTo>
                  <a:pt x="7700911" y="5659980"/>
                </a:lnTo>
                <a:lnTo>
                  <a:pt x="8013618" y="5827790"/>
                </a:lnTo>
                <a:lnTo>
                  <a:pt x="8013618" y="6167257"/>
                </a:lnTo>
                <a:lnTo>
                  <a:pt x="7700616" y="6335343"/>
                </a:lnTo>
                <a:close/>
                <a:moveTo>
                  <a:pt x="6100730" y="6167532"/>
                </a:moveTo>
                <a:lnTo>
                  <a:pt x="6100730" y="5827790"/>
                </a:lnTo>
                <a:lnTo>
                  <a:pt x="6413141" y="5660254"/>
                </a:lnTo>
                <a:lnTo>
                  <a:pt x="6734122" y="5830812"/>
                </a:lnTo>
                <a:lnTo>
                  <a:pt x="6734122" y="6165060"/>
                </a:lnTo>
                <a:lnTo>
                  <a:pt x="6413436" y="6335343"/>
                </a:lnTo>
                <a:lnTo>
                  <a:pt x="6100730" y="6167532"/>
                </a:lnTo>
                <a:close/>
                <a:moveTo>
                  <a:pt x="5776792" y="6335343"/>
                </a:moveTo>
                <a:lnTo>
                  <a:pt x="5456401" y="6165060"/>
                </a:lnTo>
                <a:lnTo>
                  <a:pt x="5456401" y="5830263"/>
                </a:lnTo>
                <a:lnTo>
                  <a:pt x="5777087" y="5659980"/>
                </a:lnTo>
                <a:lnTo>
                  <a:pt x="6089794" y="5827790"/>
                </a:lnTo>
                <a:lnTo>
                  <a:pt x="6089794" y="6167257"/>
                </a:lnTo>
                <a:lnTo>
                  <a:pt x="5776792" y="6335343"/>
                </a:lnTo>
                <a:close/>
                <a:moveTo>
                  <a:pt x="4176610" y="6167532"/>
                </a:moveTo>
                <a:lnTo>
                  <a:pt x="4176610" y="5827790"/>
                </a:lnTo>
                <a:lnTo>
                  <a:pt x="4489021" y="5660254"/>
                </a:lnTo>
                <a:lnTo>
                  <a:pt x="4810003" y="5830812"/>
                </a:lnTo>
                <a:lnTo>
                  <a:pt x="4810003" y="6165060"/>
                </a:lnTo>
                <a:lnTo>
                  <a:pt x="4489317" y="6335343"/>
                </a:lnTo>
                <a:lnTo>
                  <a:pt x="4176610" y="6167532"/>
                </a:lnTo>
                <a:close/>
                <a:moveTo>
                  <a:pt x="3852672" y="6335343"/>
                </a:moveTo>
                <a:lnTo>
                  <a:pt x="3532281" y="6165060"/>
                </a:lnTo>
                <a:lnTo>
                  <a:pt x="3532281" y="5830263"/>
                </a:lnTo>
                <a:lnTo>
                  <a:pt x="3852968" y="5659980"/>
                </a:lnTo>
                <a:lnTo>
                  <a:pt x="4165674" y="5827790"/>
                </a:lnTo>
                <a:lnTo>
                  <a:pt x="4165674" y="6167257"/>
                </a:lnTo>
                <a:lnTo>
                  <a:pt x="3852672" y="6335343"/>
                </a:lnTo>
                <a:close/>
                <a:moveTo>
                  <a:pt x="2252786" y="6167532"/>
                </a:moveTo>
                <a:lnTo>
                  <a:pt x="2252786" y="5827790"/>
                </a:lnTo>
                <a:lnTo>
                  <a:pt x="2565197" y="5660254"/>
                </a:lnTo>
                <a:lnTo>
                  <a:pt x="2886179" y="5830812"/>
                </a:lnTo>
                <a:lnTo>
                  <a:pt x="2886179" y="6165060"/>
                </a:lnTo>
                <a:lnTo>
                  <a:pt x="2565493" y="6335343"/>
                </a:lnTo>
                <a:lnTo>
                  <a:pt x="2252786" y="6167532"/>
                </a:lnTo>
                <a:close/>
                <a:moveTo>
                  <a:pt x="1928848" y="6335343"/>
                </a:moveTo>
                <a:lnTo>
                  <a:pt x="1608458" y="6165060"/>
                </a:lnTo>
                <a:lnTo>
                  <a:pt x="1608458" y="5830263"/>
                </a:lnTo>
                <a:lnTo>
                  <a:pt x="1929144" y="5659980"/>
                </a:lnTo>
                <a:lnTo>
                  <a:pt x="2241850" y="5827790"/>
                </a:lnTo>
                <a:lnTo>
                  <a:pt x="2241850" y="6167257"/>
                </a:lnTo>
                <a:lnTo>
                  <a:pt x="1928848" y="6335343"/>
                </a:lnTo>
                <a:close/>
                <a:moveTo>
                  <a:pt x="966789" y="5821474"/>
                </a:moveTo>
                <a:lnTo>
                  <a:pt x="646398" y="5651191"/>
                </a:lnTo>
                <a:lnTo>
                  <a:pt x="646398" y="5316393"/>
                </a:lnTo>
                <a:lnTo>
                  <a:pt x="967084" y="5146110"/>
                </a:lnTo>
                <a:lnTo>
                  <a:pt x="1279791" y="5313921"/>
                </a:lnTo>
                <a:lnTo>
                  <a:pt x="1279791" y="5653388"/>
                </a:lnTo>
                <a:lnTo>
                  <a:pt x="966789" y="5821474"/>
                </a:lnTo>
                <a:close/>
                <a:moveTo>
                  <a:pt x="646398" y="4289203"/>
                </a:moveTo>
                <a:lnTo>
                  <a:pt x="967084" y="4118920"/>
                </a:lnTo>
                <a:lnTo>
                  <a:pt x="1279791" y="4286732"/>
                </a:lnTo>
                <a:lnTo>
                  <a:pt x="1279791" y="4626199"/>
                </a:lnTo>
                <a:lnTo>
                  <a:pt x="966493" y="4794284"/>
                </a:lnTo>
                <a:lnTo>
                  <a:pt x="646102" y="4624001"/>
                </a:lnTo>
                <a:lnTo>
                  <a:pt x="646102" y="4289203"/>
                </a:lnTo>
                <a:close/>
                <a:moveTo>
                  <a:pt x="646398" y="3261739"/>
                </a:moveTo>
                <a:lnTo>
                  <a:pt x="967084" y="3091456"/>
                </a:lnTo>
                <a:lnTo>
                  <a:pt x="1279791" y="3259267"/>
                </a:lnTo>
                <a:lnTo>
                  <a:pt x="1279791" y="3598734"/>
                </a:lnTo>
                <a:lnTo>
                  <a:pt x="966493" y="3766820"/>
                </a:lnTo>
                <a:lnTo>
                  <a:pt x="646102" y="3596537"/>
                </a:lnTo>
                <a:lnTo>
                  <a:pt x="646102" y="3261739"/>
                </a:lnTo>
                <a:close/>
                <a:moveTo>
                  <a:pt x="646398" y="2234275"/>
                </a:moveTo>
                <a:lnTo>
                  <a:pt x="967084" y="2063992"/>
                </a:lnTo>
                <a:lnTo>
                  <a:pt x="1279791" y="2231803"/>
                </a:lnTo>
                <a:lnTo>
                  <a:pt x="1279791" y="2571270"/>
                </a:lnTo>
                <a:lnTo>
                  <a:pt x="966493" y="2739355"/>
                </a:lnTo>
                <a:lnTo>
                  <a:pt x="646102" y="2569073"/>
                </a:lnTo>
                <a:lnTo>
                  <a:pt x="646102" y="2234275"/>
                </a:lnTo>
                <a:close/>
                <a:moveTo>
                  <a:pt x="646398" y="1206810"/>
                </a:moveTo>
                <a:lnTo>
                  <a:pt x="967084" y="1036528"/>
                </a:lnTo>
                <a:lnTo>
                  <a:pt x="1279791" y="1204339"/>
                </a:lnTo>
                <a:lnTo>
                  <a:pt x="1279791" y="1543806"/>
                </a:lnTo>
                <a:lnTo>
                  <a:pt x="966493" y="1711891"/>
                </a:lnTo>
                <a:lnTo>
                  <a:pt x="646102" y="1541608"/>
                </a:lnTo>
                <a:lnTo>
                  <a:pt x="646102" y="1206810"/>
                </a:lnTo>
                <a:close/>
                <a:moveTo>
                  <a:pt x="2885884" y="693490"/>
                </a:moveTo>
                <a:lnTo>
                  <a:pt x="2885884" y="1027739"/>
                </a:lnTo>
                <a:lnTo>
                  <a:pt x="2565197" y="1198022"/>
                </a:lnTo>
                <a:lnTo>
                  <a:pt x="2252491" y="1030211"/>
                </a:lnTo>
                <a:lnTo>
                  <a:pt x="2252491" y="690744"/>
                </a:lnTo>
                <a:lnTo>
                  <a:pt x="2564902" y="523208"/>
                </a:lnTo>
                <a:lnTo>
                  <a:pt x="2885884" y="693490"/>
                </a:lnTo>
                <a:close/>
                <a:moveTo>
                  <a:pt x="4810003" y="693490"/>
                </a:moveTo>
                <a:lnTo>
                  <a:pt x="4810003" y="1027739"/>
                </a:lnTo>
                <a:lnTo>
                  <a:pt x="4489317" y="1198022"/>
                </a:lnTo>
                <a:lnTo>
                  <a:pt x="4176610" y="1030211"/>
                </a:lnTo>
                <a:lnTo>
                  <a:pt x="4176610" y="690744"/>
                </a:lnTo>
                <a:lnTo>
                  <a:pt x="4489021" y="523208"/>
                </a:lnTo>
                <a:lnTo>
                  <a:pt x="4810003" y="693490"/>
                </a:lnTo>
                <a:close/>
                <a:moveTo>
                  <a:pt x="6734122" y="693490"/>
                </a:moveTo>
                <a:lnTo>
                  <a:pt x="6734122" y="1027739"/>
                </a:lnTo>
                <a:lnTo>
                  <a:pt x="6413436" y="1198022"/>
                </a:lnTo>
                <a:lnTo>
                  <a:pt x="6100730" y="1030211"/>
                </a:lnTo>
                <a:lnTo>
                  <a:pt x="6100730" y="690744"/>
                </a:lnTo>
                <a:lnTo>
                  <a:pt x="6413141" y="523208"/>
                </a:lnTo>
                <a:lnTo>
                  <a:pt x="6734122" y="693490"/>
                </a:lnTo>
                <a:close/>
                <a:moveTo>
                  <a:pt x="8657946" y="693490"/>
                </a:moveTo>
                <a:lnTo>
                  <a:pt x="8657946" y="1027739"/>
                </a:lnTo>
                <a:lnTo>
                  <a:pt x="8337260" y="1198022"/>
                </a:lnTo>
                <a:lnTo>
                  <a:pt x="8024554" y="1030211"/>
                </a:lnTo>
                <a:lnTo>
                  <a:pt x="8024554" y="690744"/>
                </a:lnTo>
                <a:lnTo>
                  <a:pt x="8336964" y="523208"/>
                </a:lnTo>
                <a:lnTo>
                  <a:pt x="8657946" y="693490"/>
                </a:lnTo>
                <a:close/>
                <a:moveTo>
                  <a:pt x="10582066" y="693490"/>
                </a:moveTo>
                <a:lnTo>
                  <a:pt x="10582066" y="1027739"/>
                </a:lnTo>
                <a:lnTo>
                  <a:pt x="10261379" y="1198022"/>
                </a:lnTo>
                <a:lnTo>
                  <a:pt x="9948673" y="1030485"/>
                </a:lnTo>
                <a:lnTo>
                  <a:pt x="9948673" y="690744"/>
                </a:lnTo>
                <a:lnTo>
                  <a:pt x="10261083" y="523208"/>
                </a:lnTo>
                <a:lnTo>
                  <a:pt x="10582066" y="693490"/>
                </a:lnTo>
                <a:close/>
                <a:moveTo>
                  <a:pt x="11544126" y="1207360"/>
                </a:moveTo>
                <a:lnTo>
                  <a:pt x="11544126" y="1541608"/>
                </a:lnTo>
                <a:lnTo>
                  <a:pt x="11223439" y="1711891"/>
                </a:lnTo>
                <a:lnTo>
                  <a:pt x="10910733" y="1544080"/>
                </a:lnTo>
                <a:lnTo>
                  <a:pt x="10910733" y="1204339"/>
                </a:lnTo>
                <a:lnTo>
                  <a:pt x="11223143" y="1036802"/>
                </a:lnTo>
                <a:lnTo>
                  <a:pt x="11544126" y="1207360"/>
                </a:lnTo>
                <a:close/>
                <a:moveTo>
                  <a:pt x="11544126" y="2568798"/>
                </a:moveTo>
                <a:lnTo>
                  <a:pt x="11223439" y="2739081"/>
                </a:lnTo>
                <a:lnTo>
                  <a:pt x="10910733" y="2571270"/>
                </a:lnTo>
                <a:lnTo>
                  <a:pt x="10910733" y="2231803"/>
                </a:lnTo>
                <a:lnTo>
                  <a:pt x="11223143" y="2064267"/>
                </a:lnTo>
                <a:lnTo>
                  <a:pt x="11544126" y="2234824"/>
                </a:lnTo>
                <a:lnTo>
                  <a:pt x="11544126" y="2568798"/>
                </a:lnTo>
                <a:close/>
                <a:moveTo>
                  <a:pt x="11544126" y="3596262"/>
                </a:moveTo>
                <a:lnTo>
                  <a:pt x="11223439" y="3766545"/>
                </a:lnTo>
                <a:lnTo>
                  <a:pt x="10910733" y="3598734"/>
                </a:lnTo>
                <a:lnTo>
                  <a:pt x="10910733" y="3258992"/>
                </a:lnTo>
                <a:lnTo>
                  <a:pt x="11223143" y="3091456"/>
                </a:lnTo>
                <a:lnTo>
                  <a:pt x="11544126" y="3262014"/>
                </a:lnTo>
                <a:lnTo>
                  <a:pt x="11544126" y="3596262"/>
                </a:lnTo>
                <a:close/>
                <a:moveTo>
                  <a:pt x="11544126" y="4623727"/>
                </a:moveTo>
                <a:lnTo>
                  <a:pt x="11223439" y="4794009"/>
                </a:lnTo>
                <a:lnTo>
                  <a:pt x="10910733" y="4626199"/>
                </a:lnTo>
                <a:lnTo>
                  <a:pt x="10910733" y="4286457"/>
                </a:lnTo>
                <a:lnTo>
                  <a:pt x="11223143" y="4118920"/>
                </a:lnTo>
                <a:lnTo>
                  <a:pt x="11544126" y="4289478"/>
                </a:lnTo>
                <a:lnTo>
                  <a:pt x="11544126" y="4623727"/>
                </a:lnTo>
                <a:close/>
                <a:moveTo>
                  <a:pt x="10905117" y="5305956"/>
                </a:moveTo>
                <a:lnTo>
                  <a:pt x="10592411" y="5138145"/>
                </a:lnTo>
                <a:lnTo>
                  <a:pt x="10592411" y="4802523"/>
                </a:lnTo>
                <a:lnTo>
                  <a:pt x="10905117" y="4634713"/>
                </a:lnTo>
                <a:lnTo>
                  <a:pt x="11218119" y="4802523"/>
                </a:lnTo>
                <a:lnTo>
                  <a:pt x="11218119" y="5138145"/>
                </a:lnTo>
                <a:lnTo>
                  <a:pt x="10905117" y="5305956"/>
                </a:lnTo>
                <a:close/>
                <a:moveTo>
                  <a:pt x="10261379" y="5307604"/>
                </a:moveTo>
                <a:lnTo>
                  <a:pt x="9948673" y="5139793"/>
                </a:lnTo>
                <a:lnTo>
                  <a:pt x="9948673" y="4800052"/>
                </a:lnTo>
                <a:lnTo>
                  <a:pt x="10261083" y="4632515"/>
                </a:lnTo>
                <a:lnTo>
                  <a:pt x="10582066" y="4803073"/>
                </a:lnTo>
                <a:lnTo>
                  <a:pt x="10582066" y="5137321"/>
                </a:lnTo>
                <a:lnTo>
                  <a:pt x="10261379" y="5307604"/>
                </a:lnTo>
                <a:close/>
                <a:moveTo>
                  <a:pt x="9943057" y="5819551"/>
                </a:moveTo>
                <a:lnTo>
                  <a:pt x="9630055" y="5651740"/>
                </a:lnTo>
                <a:lnTo>
                  <a:pt x="9630055" y="5316118"/>
                </a:lnTo>
                <a:lnTo>
                  <a:pt x="9943057" y="5148307"/>
                </a:lnTo>
                <a:lnTo>
                  <a:pt x="10256059" y="5316118"/>
                </a:lnTo>
                <a:lnTo>
                  <a:pt x="10256059" y="5651740"/>
                </a:lnTo>
                <a:lnTo>
                  <a:pt x="9943057" y="5819551"/>
                </a:lnTo>
                <a:close/>
                <a:moveTo>
                  <a:pt x="9624735" y="5307879"/>
                </a:moveTo>
                <a:lnTo>
                  <a:pt x="9304344" y="5137596"/>
                </a:lnTo>
                <a:lnTo>
                  <a:pt x="9304344" y="4802798"/>
                </a:lnTo>
                <a:lnTo>
                  <a:pt x="9625031" y="4632515"/>
                </a:lnTo>
                <a:lnTo>
                  <a:pt x="9937737" y="4800326"/>
                </a:lnTo>
                <a:lnTo>
                  <a:pt x="9937737" y="5139793"/>
                </a:lnTo>
                <a:lnTo>
                  <a:pt x="9624735" y="5307879"/>
                </a:lnTo>
                <a:close/>
                <a:moveTo>
                  <a:pt x="8981293" y="5305956"/>
                </a:moveTo>
                <a:lnTo>
                  <a:pt x="8668291" y="5138145"/>
                </a:lnTo>
                <a:lnTo>
                  <a:pt x="8668291" y="4802523"/>
                </a:lnTo>
                <a:lnTo>
                  <a:pt x="8981293" y="4634713"/>
                </a:lnTo>
                <a:lnTo>
                  <a:pt x="9294295" y="4802523"/>
                </a:lnTo>
                <a:lnTo>
                  <a:pt x="9294295" y="5138145"/>
                </a:lnTo>
                <a:lnTo>
                  <a:pt x="8981293" y="5305956"/>
                </a:lnTo>
                <a:close/>
                <a:moveTo>
                  <a:pt x="8337260" y="5307604"/>
                </a:moveTo>
                <a:lnTo>
                  <a:pt x="8024554" y="5139793"/>
                </a:lnTo>
                <a:lnTo>
                  <a:pt x="8024554" y="4800052"/>
                </a:lnTo>
                <a:lnTo>
                  <a:pt x="8336964" y="4632515"/>
                </a:lnTo>
                <a:lnTo>
                  <a:pt x="8657946" y="4803073"/>
                </a:lnTo>
                <a:lnTo>
                  <a:pt x="8657946" y="5137321"/>
                </a:lnTo>
                <a:lnTo>
                  <a:pt x="8337260" y="5307604"/>
                </a:lnTo>
                <a:close/>
                <a:moveTo>
                  <a:pt x="8019233" y="5819551"/>
                </a:moveTo>
                <a:lnTo>
                  <a:pt x="7706232" y="5651740"/>
                </a:lnTo>
                <a:lnTo>
                  <a:pt x="7706232" y="5316118"/>
                </a:lnTo>
                <a:lnTo>
                  <a:pt x="8019233" y="5148307"/>
                </a:lnTo>
                <a:lnTo>
                  <a:pt x="8331940" y="5316118"/>
                </a:lnTo>
                <a:lnTo>
                  <a:pt x="8331940" y="5651740"/>
                </a:lnTo>
                <a:lnTo>
                  <a:pt x="8019233" y="5819551"/>
                </a:lnTo>
                <a:close/>
                <a:moveTo>
                  <a:pt x="7700616" y="5307879"/>
                </a:moveTo>
                <a:lnTo>
                  <a:pt x="7380225" y="5137596"/>
                </a:lnTo>
                <a:lnTo>
                  <a:pt x="7380225" y="4802798"/>
                </a:lnTo>
                <a:lnTo>
                  <a:pt x="7700911" y="4632515"/>
                </a:lnTo>
                <a:lnTo>
                  <a:pt x="8013618" y="4800326"/>
                </a:lnTo>
                <a:lnTo>
                  <a:pt x="8013618" y="5139793"/>
                </a:lnTo>
                <a:lnTo>
                  <a:pt x="7700616" y="5307879"/>
                </a:lnTo>
                <a:close/>
                <a:moveTo>
                  <a:pt x="7057174" y="5305956"/>
                </a:moveTo>
                <a:lnTo>
                  <a:pt x="6744172" y="5138145"/>
                </a:lnTo>
                <a:lnTo>
                  <a:pt x="6744172" y="4802523"/>
                </a:lnTo>
                <a:lnTo>
                  <a:pt x="7057174" y="4634713"/>
                </a:lnTo>
                <a:lnTo>
                  <a:pt x="7370176" y="4802523"/>
                </a:lnTo>
                <a:lnTo>
                  <a:pt x="7370176" y="5138145"/>
                </a:lnTo>
                <a:lnTo>
                  <a:pt x="7057174" y="5305956"/>
                </a:lnTo>
                <a:close/>
                <a:moveTo>
                  <a:pt x="6413436" y="5307604"/>
                </a:moveTo>
                <a:lnTo>
                  <a:pt x="6100730" y="5139793"/>
                </a:lnTo>
                <a:lnTo>
                  <a:pt x="6100730" y="4800052"/>
                </a:lnTo>
                <a:lnTo>
                  <a:pt x="6413141" y="4632515"/>
                </a:lnTo>
                <a:lnTo>
                  <a:pt x="6734122" y="4803073"/>
                </a:lnTo>
                <a:lnTo>
                  <a:pt x="6734122" y="5137321"/>
                </a:lnTo>
                <a:lnTo>
                  <a:pt x="6413436" y="5307604"/>
                </a:lnTo>
                <a:close/>
                <a:moveTo>
                  <a:pt x="6095114" y="5819551"/>
                </a:moveTo>
                <a:lnTo>
                  <a:pt x="5782112" y="5651740"/>
                </a:lnTo>
                <a:lnTo>
                  <a:pt x="5782112" y="5316118"/>
                </a:lnTo>
                <a:lnTo>
                  <a:pt x="6095114" y="5148307"/>
                </a:lnTo>
                <a:lnTo>
                  <a:pt x="6407820" y="5316118"/>
                </a:lnTo>
                <a:lnTo>
                  <a:pt x="6407820" y="5651740"/>
                </a:lnTo>
                <a:lnTo>
                  <a:pt x="6095114" y="5819551"/>
                </a:lnTo>
                <a:close/>
                <a:moveTo>
                  <a:pt x="5776792" y="5307879"/>
                </a:moveTo>
                <a:lnTo>
                  <a:pt x="5456401" y="5137596"/>
                </a:lnTo>
                <a:lnTo>
                  <a:pt x="5456401" y="4802798"/>
                </a:lnTo>
                <a:lnTo>
                  <a:pt x="5777087" y="4632515"/>
                </a:lnTo>
                <a:lnTo>
                  <a:pt x="6089794" y="4800326"/>
                </a:lnTo>
                <a:lnTo>
                  <a:pt x="6089794" y="5139793"/>
                </a:lnTo>
                <a:lnTo>
                  <a:pt x="5776792" y="5307879"/>
                </a:lnTo>
                <a:close/>
                <a:moveTo>
                  <a:pt x="5133054" y="5305956"/>
                </a:moveTo>
                <a:lnTo>
                  <a:pt x="4820053" y="5138145"/>
                </a:lnTo>
                <a:lnTo>
                  <a:pt x="4820053" y="4802523"/>
                </a:lnTo>
                <a:lnTo>
                  <a:pt x="5133054" y="4634713"/>
                </a:lnTo>
                <a:lnTo>
                  <a:pt x="5445761" y="4802523"/>
                </a:lnTo>
                <a:lnTo>
                  <a:pt x="5445761" y="5138145"/>
                </a:lnTo>
                <a:lnTo>
                  <a:pt x="5133054" y="5305956"/>
                </a:lnTo>
                <a:close/>
                <a:moveTo>
                  <a:pt x="4489317" y="5307604"/>
                </a:moveTo>
                <a:lnTo>
                  <a:pt x="4176610" y="5139793"/>
                </a:lnTo>
                <a:lnTo>
                  <a:pt x="4176610" y="4800052"/>
                </a:lnTo>
                <a:lnTo>
                  <a:pt x="4489021" y="4632515"/>
                </a:lnTo>
                <a:lnTo>
                  <a:pt x="4810003" y="4803073"/>
                </a:lnTo>
                <a:lnTo>
                  <a:pt x="4810003" y="5137321"/>
                </a:lnTo>
                <a:lnTo>
                  <a:pt x="4489317" y="5307604"/>
                </a:lnTo>
                <a:close/>
                <a:moveTo>
                  <a:pt x="4171290" y="5819551"/>
                </a:moveTo>
                <a:lnTo>
                  <a:pt x="3858584" y="5651740"/>
                </a:lnTo>
                <a:lnTo>
                  <a:pt x="3858584" y="5316118"/>
                </a:lnTo>
                <a:lnTo>
                  <a:pt x="4171290" y="5148307"/>
                </a:lnTo>
                <a:lnTo>
                  <a:pt x="4484292" y="5316118"/>
                </a:lnTo>
                <a:lnTo>
                  <a:pt x="4484292" y="5651740"/>
                </a:lnTo>
                <a:lnTo>
                  <a:pt x="4171290" y="5819551"/>
                </a:lnTo>
                <a:close/>
                <a:moveTo>
                  <a:pt x="3852672" y="5307879"/>
                </a:moveTo>
                <a:lnTo>
                  <a:pt x="3532281" y="5137596"/>
                </a:lnTo>
                <a:lnTo>
                  <a:pt x="3532281" y="4802798"/>
                </a:lnTo>
                <a:lnTo>
                  <a:pt x="3852968" y="4632515"/>
                </a:lnTo>
                <a:lnTo>
                  <a:pt x="4165674" y="4800326"/>
                </a:lnTo>
                <a:lnTo>
                  <a:pt x="4165674" y="5139793"/>
                </a:lnTo>
                <a:lnTo>
                  <a:pt x="3852672" y="5307879"/>
                </a:lnTo>
                <a:close/>
                <a:moveTo>
                  <a:pt x="3209230" y="5305956"/>
                </a:moveTo>
                <a:lnTo>
                  <a:pt x="2896229" y="5138145"/>
                </a:lnTo>
                <a:lnTo>
                  <a:pt x="2896229" y="4802523"/>
                </a:lnTo>
                <a:lnTo>
                  <a:pt x="3209230" y="4634713"/>
                </a:lnTo>
                <a:lnTo>
                  <a:pt x="3521937" y="4802523"/>
                </a:lnTo>
                <a:lnTo>
                  <a:pt x="3521937" y="5138145"/>
                </a:lnTo>
                <a:lnTo>
                  <a:pt x="3209230" y="5305956"/>
                </a:lnTo>
                <a:close/>
                <a:moveTo>
                  <a:pt x="2565197" y="5307604"/>
                </a:moveTo>
                <a:lnTo>
                  <a:pt x="2252491" y="5139793"/>
                </a:lnTo>
                <a:lnTo>
                  <a:pt x="2252491" y="4800052"/>
                </a:lnTo>
                <a:lnTo>
                  <a:pt x="2564902" y="4632515"/>
                </a:lnTo>
                <a:lnTo>
                  <a:pt x="2885884" y="4803073"/>
                </a:lnTo>
                <a:lnTo>
                  <a:pt x="2885884" y="5137321"/>
                </a:lnTo>
                <a:lnTo>
                  <a:pt x="2565197" y="5307604"/>
                </a:lnTo>
                <a:close/>
                <a:moveTo>
                  <a:pt x="2247171" y="5819551"/>
                </a:moveTo>
                <a:lnTo>
                  <a:pt x="1934169" y="5651740"/>
                </a:lnTo>
                <a:lnTo>
                  <a:pt x="1934169" y="5316118"/>
                </a:lnTo>
                <a:lnTo>
                  <a:pt x="2247171" y="5148307"/>
                </a:lnTo>
                <a:lnTo>
                  <a:pt x="2560173" y="5316118"/>
                </a:lnTo>
                <a:lnTo>
                  <a:pt x="2560173" y="5651740"/>
                </a:lnTo>
                <a:lnTo>
                  <a:pt x="2247171" y="5819551"/>
                </a:lnTo>
                <a:close/>
                <a:moveTo>
                  <a:pt x="1928848" y="5307879"/>
                </a:moveTo>
                <a:lnTo>
                  <a:pt x="1608458" y="5137596"/>
                </a:lnTo>
                <a:lnTo>
                  <a:pt x="1608458" y="4802798"/>
                </a:lnTo>
                <a:lnTo>
                  <a:pt x="1929144" y="4632515"/>
                </a:lnTo>
                <a:lnTo>
                  <a:pt x="2241850" y="4800326"/>
                </a:lnTo>
                <a:lnTo>
                  <a:pt x="2241850" y="5139793"/>
                </a:lnTo>
                <a:lnTo>
                  <a:pt x="1928848" y="5307879"/>
                </a:lnTo>
                <a:close/>
                <a:moveTo>
                  <a:pt x="1285111" y="5305956"/>
                </a:moveTo>
                <a:lnTo>
                  <a:pt x="972404" y="5137871"/>
                </a:lnTo>
                <a:lnTo>
                  <a:pt x="972404" y="4802249"/>
                </a:lnTo>
                <a:lnTo>
                  <a:pt x="1285406" y="4634438"/>
                </a:lnTo>
                <a:lnTo>
                  <a:pt x="1598113" y="4802249"/>
                </a:lnTo>
                <a:lnTo>
                  <a:pt x="1598113" y="5137871"/>
                </a:lnTo>
                <a:lnTo>
                  <a:pt x="1285111" y="5305956"/>
                </a:lnTo>
                <a:close/>
                <a:moveTo>
                  <a:pt x="1285111" y="1552320"/>
                </a:moveTo>
                <a:lnTo>
                  <a:pt x="1597817" y="1720131"/>
                </a:lnTo>
                <a:lnTo>
                  <a:pt x="1597817" y="2055752"/>
                </a:lnTo>
                <a:lnTo>
                  <a:pt x="1285111" y="2223563"/>
                </a:lnTo>
                <a:lnTo>
                  <a:pt x="972404" y="2055752"/>
                </a:lnTo>
                <a:lnTo>
                  <a:pt x="972404" y="1720131"/>
                </a:lnTo>
                <a:lnTo>
                  <a:pt x="1285111" y="1552320"/>
                </a:lnTo>
                <a:close/>
                <a:moveTo>
                  <a:pt x="1929144" y="1550397"/>
                </a:moveTo>
                <a:lnTo>
                  <a:pt x="2241850" y="1718208"/>
                </a:lnTo>
                <a:lnTo>
                  <a:pt x="2241850" y="2057675"/>
                </a:lnTo>
                <a:lnTo>
                  <a:pt x="1928553" y="2225761"/>
                </a:lnTo>
                <a:lnTo>
                  <a:pt x="1608162" y="2055478"/>
                </a:lnTo>
                <a:lnTo>
                  <a:pt x="1608162" y="1720680"/>
                </a:lnTo>
                <a:lnTo>
                  <a:pt x="1929144" y="1550397"/>
                </a:lnTo>
                <a:close/>
                <a:moveTo>
                  <a:pt x="2247171" y="1038450"/>
                </a:moveTo>
                <a:lnTo>
                  <a:pt x="2560173" y="1206261"/>
                </a:lnTo>
                <a:lnTo>
                  <a:pt x="2560173" y="1541883"/>
                </a:lnTo>
                <a:lnTo>
                  <a:pt x="2247171" y="1709694"/>
                </a:lnTo>
                <a:lnTo>
                  <a:pt x="1934169" y="1541883"/>
                </a:lnTo>
                <a:lnTo>
                  <a:pt x="1934169" y="1206261"/>
                </a:lnTo>
                <a:lnTo>
                  <a:pt x="2247171" y="1038450"/>
                </a:lnTo>
                <a:close/>
                <a:moveTo>
                  <a:pt x="2565197" y="1550397"/>
                </a:moveTo>
                <a:lnTo>
                  <a:pt x="2886179" y="1720955"/>
                </a:lnTo>
                <a:lnTo>
                  <a:pt x="2886179" y="2055203"/>
                </a:lnTo>
                <a:lnTo>
                  <a:pt x="2565493" y="2225486"/>
                </a:lnTo>
                <a:lnTo>
                  <a:pt x="2252786" y="2057675"/>
                </a:lnTo>
                <a:lnTo>
                  <a:pt x="2252786" y="1717933"/>
                </a:lnTo>
                <a:lnTo>
                  <a:pt x="2565197" y="1550397"/>
                </a:lnTo>
                <a:close/>
                <a:moveTo>
                  <a:pt x="3209230" y="1552320"/>
                </a:moveTo>
                <a:lnTo>
                  <a:pt x="3521937" y="1720131"/>
                </a:lnTo>
                <a:lnTo>
                  <a:pt x="3521937" y="2055752"/>
                </a:lnTo>
                <a:lnTo>
                  <a:pt x="3209230" y="2223563"/>
                </a:lnTo>
                <a:lnTo>
                  <a:pt x="2896229" y="2055752"/>
                </a:lnTo>
                <a:lnTo>
                  <a:pt x="2896229" y="1720131"/>
                </a:lnTo>
                <a:lnTo>
                  <a:pt x="3209230" y="1552320"/>
                </a:lnTo>
                <a:close/>
                <a:moveTo>
                  <a:pt x="3852968" y="1550397"/>
                </a:moveTo>
                <a:lnTo>
                  <a:pt x="4165674" y="1718208"/>
                </a:lnTo>
                <a:lnTo>
                  <a:pt x="4165674" y="2057675"/>
                </a:lnTo>
                <a:lnTo>
                  <a:pt x="3852377" y="2225761"/>
                </a:lnTo>
                <a:lnTo>
                  <a:pt x="3531986" y="2055478"/>
                </a:lnTo>
                <a:lnTo>
                  <a:pt x="3531986" y="1720680"/>
                </a:lnTo>
                <a:lnTo>
                  <a:pt x="3852968" y="1550397"/>
                </a:lnTo>
                <a:close/>
                <a:moveTo>
                  <a:pt x="4171290" y="1038450"/>
                </a:moveTo>
                <a:lnTo>
                  <a:pt x="4484292" y="1206261"/>
                </a:lnTo>
                <a:lnTo>
                  <a:pt x="4484292" y="1541883"/>
                </a:lnTo>
                <a:lnTo>
                  <a:pt x="4171290" y="1709694"/>
                </a:lnTo>
                <a:lnTo>
                  <a:pt x="3858584" y="1541883"/>
                </a:lnTo>
                <a:lnTo>
                  <a:pt x="3858584" y="1206261"/>
                </a:lnTo>
                <a:lnTo>
                  <a:pt x="4171290" y="1038450"/>
                </a:lnTo>
                <a:close/>
                <a:moveTo>
                  <a:pt x="4489021" y="1550397"/>
                </a:moveTo>
                <a:lnTo>
                  <a:pt x="4810003" y="1720955"/>
                </a:lnTo>
                <a:lnTo>
                  <a:pt x="4810003" y="2055203"/>
                </a:lnTo>
                <a:lnTo>
                  <a:pt x="4489317" y="2225486"/>
                </a:lnTo>
                <a:lnTo>
                  <a:pt x="4176610" y="2057675"/>
                </a:lnTo>
                <a:lnTo>
                  <a:pt x="4176610" y="1717933"/>
                </a:lnTo>
                <a:lnTo>
                  <a:pt x="4489021" y="1550397"/>
                </a:lnTo>
                <a:close/>
                <a:moveTo>
                  <a:pt x="5133054" y="1552320"/>
                </a:moveTo>
                <a:lnTo>
                  <a:pt x="5445761" y="1720131"/>
                </a:lnTo>
                <a:lnTo>
                  <a:pt x="5445761" y="2055752"/>
                </a:lnTo>
                <a:lnTo>
                  <a:pt x="5133054" y="2223563"/>
                </a:lnTo>
                <a:lnTo>
                  <a:pt x="4820053" y="2055752"/>
                </a:lnTo>
                <a:lnTo>
                  <a:pt x="4820053" y="1720131"/>
                </a:lnTo>
                <a:lnTo>
                  <a:pt x="5133054" y="1552320"/>
                </a:lnTo>
                <a:close/>
                <a:moveTo>
                  <a:pt x="5777087" y="1550397"/>
                </a:moveTo>
                <a:lnTo>
                  <a:pt x="6089794" y="1718208"/>
                </a:lnTo>
                <a:lnTo>
                  <a:pt x="6089794" y="2057675"/>
                </a:lnTo>
                <a:lnTo>
                  <a:pt x="5776497" y="2225761"/>
                </a:lnTo>
                <a:lnTo>
                  <a:pt x="5456105" y="2055478"/>
                </a:lnTo>
                <a:lnTo>
                  <a:pt x="5456105" y="1720680"/>
                </a:lnTo>
                <a:lnTo>
                  <a:pt x="5777087" y="1550397"/>
                </a:lnTo>
                <a:close/>
                <a:moveTo>
                  <a:pt x="6095114" y="1038450"/>
                </a:moveTo>
                <a:lnTo>
                  <a:pt x="6407820" y="1206261"/>
                </a:lnTo>
                <a:lnTo>
                  <a:pt x="6407820" y="1541883"/>
                </a:lnTo>
                <a:lnTo>
                  <a:pt x="6095114" y="1709694"/>
                </a:lnTo>
                <a:lnTo>
                  <a:pt x="5782112" y="1541883"/>
                </a:lnTo>
                <a:lnTo>
                  <a:pt x="5782112" y="1206261"/>
                </a:lnTo>
                <a:lnTo>
                  <a:pt x="6095114" y="1038450"/>
                </a:lnTo>
                <a:close/>
                <a:moveTo>
                  <a:pt x="6413141" y="1550397"/>
                </a:moveTo>
                <a:lnTo>
                  <a:pt x="6734122" y="1720955"/>
                </a:lnTo>
                <a:lnTo>
                  <a:pt x="6734122" y="2055203"/>
                </a:lnTo>
                <a:lnTo>
                  <a:pt x="6413436" y="2225486"/>
                </a:lnTo>
                <a:lnTo>
                  <a:pt x="6100730" y="2057675"/>
                </a:lnTo>
                <a:lnTo>
                  <a:pt x="6100730" y="1717933"/>
                </a:lnTo>
                <a:lnTo>
                  <a:pt x="6413141" y="1550397"/>
                </a:lnTo>
                <a:close/>
                <a:moveTo>
                  <a:pt x="7057174" y="1552320"/>
                </a:moveTo>
                <a:lnTo>
                  <a:pt x="7370176" y="1720131"/>
                </a:lnTo>
                <a:lnTo>
                  <a:pt x="7370176" y="2055752"/>
                </a:lnTo>
                <a:lnTo>
                  <a:pt x="7057174" y="2223563"/>
                </a:lnTo>
                <a:lnTo>
                  <a:pt x="6744172" y="2055752"/>
                </a:lnTo>
                <a:lnTo>
                  <a:pt x="6744172" y="1720131"/>
                </a:lnTo>
                <a:lnTo>
                  <a:pt x="7057174" y="1552320"/>
                </a:lnTo>
                <a:close/>
                <a:moveTo>
                  <a:pt x="7701207" y="1550397"/>
                </a:moveTo>
                <a:lnTo>
                  <a:pt x="8013913" y="1718208"/>
                </a:lnTo>
                <a:lnTo>
                  <a:pt x="8013913" y="2057675"/>
                </a:lnTo>
                <a:lnTo>
                  <a:pt x="7700616" y="2225761"/>
                </a:lnTo>
                <a:lnTo>
                  <a:pt x="7380225" y="2055478"/>
                </a:lnTo>
                <a:lnTo>
                  <a:pt x="7380225" y="1720680"/>
                </a:lnTo>
                <a:lnTo>
                  <a:pt x="7701207" y="1550397"/>
                </a:lnTo>
                <a:close/>
                <a:moveTo>
                  <a:pt x="8019233" y="1038450"/>
                </a:moveTo>
                <a:lnTo>
                  <a:pt x="8331940" y="1206261"/>
                </a:lnTo>
                <a:lnTo>
                  <a:pt x="8331940" y="1541883"/>
                </a:lnTo>
                <a:lnTo>
                  <a:pt x="8019233" y="1709694"/>
                </a:lnTo>
                <a:lnTo>
                  <a:pt x="7706232" y="1541883"/>
                </a:lnTo>
                <a:lnTo>
                  <a:pt x="7706232" y="1206261"/>
                </a:lnTo>
                <a:lnTo>
                  <a:pt x="8019233" y="1038450"/>
                </a:lnTo>
                <a:close/>
                <a:moveTo>
                  <a:pt x="8336964" y="1550397"/>
                </a:moveTo>
                <a:lnTo>
                  <a:pt x="8657946" y="1720955"/>
                </a:lnTo>
                <a:lnTo>
                  <a:pt x="8657946" y="2055203"/>
                </a:lnTo>
                <a:lnTo>
                  <a:pt x="8337260" y="2225486"/>
                </a:lnTo>
                <a:lnTo>
                  <a:pt x="8024554" y="2057675"/>
                </a:lnTo>
                <a:lnTo>
                  <a:pt x="8024554" y="1717933"/>
                </a:lnTo>
                <a:lnTo>
                  <a:pt x="8336964" y="1550397"/>
                </a:lnTo>
                <a:close/>
                <a:moveTo>
                  <a:pt x="8981293" y="1552320"/>
                </a:moveTo>
                <a:lnTo>
                  <a:pt x="9294295" y="1720131"/>
                </a:lnTo>
                <a:lnTo>
                  <a:pt x="9294295" y="2055752"/>
                </a:lnTo>
                <a:lnTo>
                  <a:pt x="8981293" y="2223563"/>
                </a:lnTo>
                <a:lnTo>
                  <a:pt x="8668291" y="2055752"/>
                </a:lnTo>
                <a:lnTo>
                  <a:pt x="8668291" y="1720131"/>
                </a:lnTo>
                <a:lnTo>
                  <a:pt x="8981293" y="1552320"/>
                </a:lnTo>
                <a:close/>
                <a:moveTo>
                  <a:pt x="9625031" y="1550397"/>
                </a:moveTo>
                <a:lnTo>
                  <a:pt x="9937737" y="1718208"/>
                </a:lnTo>
                <a:lnTo>
                  <a:pt x="9937737" y="2057675"/>
                </a:lnTo>
                <a:lnTo>
                  <a:pt x="9624440" y="2225761"/>
                </a:lnTo>
                <a:lnTo>
                  <a:pt x="9304048" y="2055478"/>
                </a:lnTo>
                <a:lnTo>
                  <a:pt x="9304048" y="1720680"/>
                </a:lnTo>
                <a:lnTo>
                  <a:pt x="9625031" y="1550397"/>
                </a:lnTo>
                <a:close/>
                <a:moveTo>
                  <a:pt x="9943057" y="1038450"/>
                </a:moveTo>
                <a:lnTo>
                  <a:pt x="10256059" y="1206261"/>
                </a:lnTo>
                <a:lnTo>
                  <a:pt x="10256059" y="1541883"/>
                </a:lnTo>
                <a:lnTo>
                  <a:pt x="9943057" y="1709694"/>
                </a:lnTo>
                <a:lnTo>
                  <a:pt x="9630055" y="1541883"/>
                </a:lnTo>
                <a:lnTo>
                  <a:pt x="9630055" y="1206261"/>
                </a:lnTo>
                <a:lnTo>
                  <a:pt x="9943057" y="1038450"/>
                </a:lnTo>
                <a:close/>
                <a:moveTo>
                  <a:pt x="10261083" y="1550397"/>
                </a:moveTo>
                <a:lnTo>
                  <a:pt x="10582066" y="1720955"/>
                </a:lnTo>
                <a:lnTo>
                  <a:pt x="10582066" y="2055203"/>
                </a:lnTo>
                <a:lnTo>
                  <a:pt x="10261379" y="2225486"/>
                </a:lnTo>
                <a:lnTo>
                  <a:pt x="9948673" y="2057675"/>
                </a:lnTo>
                <a:lnTo>
                  <a:pt x="9948673" y="1717933"/>
                </a:lnTo>
                <a:lnTo>
                  <a:pt x="10261083" y="1550397"/>
                </a:lnTo>
                <a:close/>
                <a:moveTo>
                  <a:pt x="10905117" y="1552320"/>
                </a:moveTo>
                <a:lnTo>
                  <a:pt x="11218119" y="1720131"/>
                </a:lnTo>
                <a:lnTo>
                  <a:pt x="11218119" y="2055752"/>
                </a:lnTo>
                <a:lnTo>
                  <a:pt x="10905117" y="2223563"/>
                </a:lnTo>
                <a:lnTo>
                  <a:pt x="10592411" y="2055752"/>
                </a:lnTo>
                <a:lnTo>
                  <a:pt x="10592411" y="1720131"/>
                </a:lnTo>
                <a:lnTo>
                  <a:pt x="10905117" y="1552320"/>
                </a:lnTo>
                <a:close/>
                <a:moveTo>
                  <a:pt x="10905117" y="4278492"/>
                </a:moveTo>
                <a:lnTo>
                  <a:pt x="10592411" y="4110681"/>
                </a:lnTo>
                <a:lnTo>
                  <a:pt x="10592411" y="3775059"/>
                </a:lnTo>
                <a:lnTo>
                  <a:pt x="10905117" y="3607248"/>
                </a:lnTo>
                <a:lnTo>
                  <a:pt x="11218119" y="3775059"/>
                </a:lnTo>
                <a:lnTo>
                  <a:pt x="11218119" y="4110681"/>
                </a:lnTo>
                <a:lnTo>
                  <a:pt x="10905117" y="4278492"/>
                </a:lnTo>
                <a:close/>
                <a:moveTo>
                  <a:pt x="10261379" y="4280415"/>
                </a:moveTo>
                <a:lnTo>
                  <a:pt x="9948673" y="4112604"/>
                </a:lnTo>
                <a:lnTo>
                  <a:pt x="9948673" y="3772862"/>
                </a:lnTo>
                <a:lnTo>
                  <a:pt x="10261083" y="3605326"/>
                </a:lnTo>
                <a:lnTo>
                  <a:pt x="10582066" y="3775883"/>
                </a:lnTo>
                <a:lnTo>
                  <a:pt x="10582066" y="4110132"/>
                </a:lnTo>
                <a:lnTo>
                  <a:pt x="10261379" y="4280415"/>
                </a:lnTo>
                <a:close/>
                <a:moveTo>
                  <a:pt x="9943057" y="4792087"/>
                </a:moveTo>
                <a:lnTo>
                  <a:pt x="9630055" y="4624276"/>
                </a:lnTo>
                <a:lnTo>
                  <a:pt x="9630055" y="4288654"/>
                </a:lnTo>
                <a:lnTo>
                  <a:pt x="9943057" y="4120843"/>
                </a:lnTo>
                <a:lnTo>
                  <a:pt x="10256059" y="4288654"/>
                </a:lnTo>
                <a:lnTo>
                  <a:pt x="10256059" y="4624276"/>
                </a:lnTo>
                <a:lnTo>
                  <a:pt x="9943057" y="4792087"/>
                </a:lnTo>
                <a:close/>
                <a:moveTo>
                  <a:pt x="9624735" y="4280415"/>
                </a:moveTo>
                <a:lnTo>
                  <a:pt x="9304344" y="4110132"/>
                </a:lnTo>
                <a:lnTo>
                  <a:pt x="9304344" y="3775334"/>
                </a:lnTo>
                <a:lnTo>
                  <a:pt x="9625031" y="3605051"/>
                </a:lnTo>
                <a:lnTo>
                  <a:pt x="9937737" y="3772862"/>
                </a:lnTo>
                <a:lnTo>
                  <a:pt x="9937737" y="4112329"/>
                </a:lnTo>
                <a:lnTo>
                  <a:pt x="9624735" y="4280415"/>
                </a:lnTo>
                <a:close/>
                <a:moveTo>
                  <a:pt x="8981293" y="4278492"/>
                </a:moveTo>
                <a:lnTo>
                  <a:pt x="8668291" y="4110681"/>
                </a:lnTo>
                <a:lnTo>
                  <a:pt x="8668291" y="3775059"/>
                </a:lnTo>
                <a:lnTo>
                  <a:pt x="8981293" y="3607248"/>
                </a:lnTo>
                <a:lnTo>
                  <a:pt x="9294295" y="3775059"/>
                </a:lnTo>
                <a:lnTo>
                  <a:pt x="9294295" y="4110681"/>
                </a:lnTo>
                <a:lnTo>
                  <a:pt x="8981293" y="4278492"/>
                </a:lnTo>
                <a:close/>
                <a:moveTo>
                  <a:pt x="8337260" y="4280415"/>
                </a:moveTo>
                <a:lnTo>
                  <a:pt x="8024554" y="4112604"/>
                </a:lnTo>
                <a:lnTo>
                  <a:pt x="8024554" y="3772862"/>
                </a:lnTo>
                <a:lnTo>
                  <a:pt x="8336964" y="3605326"/>
                </a:lnTo>
                <a:lnTo>
                  <a:pt x="8657946" y="3775883"/>
                </a:lnTo>
                <a:lnTo>
                  <a:pt x="8657946" y="4110132"/>
                </a:lnTo>
                <a:lnTo>
                  <a:pt x="8337260" y="4280415"/>
                </a:lnTo>
                <a:close/>
                <a:moveTo>
                  <a:pt x="8019233" y="4792087"/>
                </a:moveTo>
                <a:lnTo>
                  <a:pt x="7706232" y="4624276"/>
                </a:lnTo>
                <a:lnTo>
                  <a:pt x="7706232" y="4288654"/>
                </a:lnTo>
                <a:lnTo>
                  <a:pt x="8019233" y="4120843"/>
                </a:lnTo>
                <a:lnTo>
                  <a:pt x="8331940" y="4288654"/>
                </a:lnTo>
                <a:lnTo>
                  <a:pt x="8331940" y="4624276"/>
                </a:lnTo>
                <a:lnTo>
                  <a:pt x="8019233" y="4792087"/>
                </a:lnTo>
                <a:close/>
                <a:moveTo>
                  <a:pt x="7700616" y="4280415"/>
                </a:moveTo>
                <a:lnTo>
                  <a:pt x="7380225" y="4110132"/>
                </a:lnTo>
                <a:lnTo>
                  <a:pt x="7380225" y="3775334"/>
                </a:lnTo>
                <a:lnTo>
                  <a:pt x="7700911" y="3605051"/>
                </a:lnTo>
                <a:lnTo>
                  <a:pt x="8013618" y="3772862"/>
                </a:lnTo>
                <a:lnTo>
                  <a:pt x="8013618" y="4112329"/>
                </a:lnTo>
                <a:lnTo>
                  <a:pt x="7700616" y="4280415"/>
                </a:lnTo>
                <a:close/>
                <a:moveTo>
                  <a:pt x="7057174" y="4278492"/>
                </a:moveTo>
                <a:lnTo>
                  <a:pt x="6744172" y="4110681"/>
                </a:lnTo>
                <a:lnTo>
                  <a:pt x="6744172" y="3775059"/>
                </a:lnTo>
                <a:lnTo>
                  <a:pt x="7057174" y="3607248"/>
                </a:lnTo>
                <a:lnTo>
                  <a:pt x="7370176" y="3775059"/>
                </a:lnTo>
                <a:lnTo>
                  <a:pt x="7370176" y="4110681"/>
                </a:lnTo>
                <a:lnTo>
                  <a:pt x="7057174" y="4278492"/>
                </a:lnTo>
                <a:close/>
                <a:moveTo>
                  <a:pt x="6413436" y="4280415"/>
                </a:moveTo>
                <a:lnTo>
                  <a:pt x="6100730" y="4112604"/>
                </a:lnTo>
                <a:lnTo>
                  <a:pt x="6100730" y="3772862"/>
                </a:lnTo>
                <a:lnTo>
                  <a:pt x="6413141" y="3605326"/>
                </a:lnTo>
                <a:lnTo>
                  <a:pt x="6734122" y="3775883"/>
                </a:lnTo>
                <a:lnTo>
                  <a:pt x="6734122" y="4110132"/>
                </a:lnTo>
                <a:lnTo>
                  <a:pt x="6413436" y="4280415"/>
                </a:lnTo>
                <a:close/>
                <a:moveTo>
                  <a:pt x="6095114" y="4792087"/>
                </a:moveTo>
                <a:lnTo>
                  <a:pt x="5782112" y="4624276"/>
                </a:lnTo>
                <a:lnTo>
                  <a:pt x="5782112" y="4288654"/>
                </a:lnTo>
                <a:lnTo>
                  <a:pt x="6095114" y="4120843"/>
                </a:lnTo>
                <a:lnTo>
                  <a:pt x="6407820" y="4288654"/>
                </a:lnTo>
                <a:lnTo>
                  <a:pt x="6407820" y="4624276"/>
                </a:lnTo>
                <a:lnTo>
                  <a:pt x="6095114" y="4792087"/>
                </a:lnTo>
                <a:close/>
                <a:moveTo>
                  <a:pt x="5776792" y="4280415"/>
                </a:moveTo>
                <a:lnTo>
                  <a:pt x="5456401" y="4110132"/>
                </a:lnTo>
                <a:lnTo>
                  <a:pt x="5456401" y="3775334"/>
                </a:lnTo>
                <a:lnTo>
                  <a:pt x="5777087" y="3605051"/>
                </a:lnTo>
                <a:lnTo>
                  <a:pt x="6089794" y="3772862"/>
                </a:lnTo>
                <a:lnTo>
                  <a:pt x="6089794" y="4112329"/>
                </a:lnTo>
                <a:lnTo>
                  <a:pt x="5776792" y="4280415"/>
                </a:lnTo>
                <a:close/>
                <a:moveTo>
                  <a:pt x="5133054" y="4278492"/>
                </a:moveTo>
                <a:lnTo>
                  <a:pt x="4820053" y="4110681"/>
                </a:lnTo>
                <a:lnTo>
                  <a:pt x="4820053" y="3775059"/>
                </a:lnTo>
                <a:lnTo>
                  <a:pt x="5133054" y="3607248"/>
                </a:lnTo>
                <a:lnTo>
                  <a:pt x="5445761" y="3775059"/>
                </a:lnTo>
                <a:lnTo>
                  <a:pt x="5445761" y="4110681"/>
                </a:lnTo>
                <a:lnTo>
                  <a:pt x="5133054" y="4278492"/>
                </a:lnTo>
                <a:close/>
                <a:moveTo>
                  <a:pt x="4489317" y="4280415"/>
                </a:moveTo>
                <a:lnTo>
                  <a:pt x="4176610" y="4112604"/>
                </a:lnTo>
                <a:lnTo>
                  <a:pt x="4176610" y="3772862"/>
                </a:lnTo>
                <a:lnTo>
                  <a:pt x="4489021" y="3605326"/>
                </a:lnTo>
                <a:lnTo>
                  <a:pt x="4810003" y="3775883"/>
                </a:lnTo>
                <a:lnTo>
                  <a:pt x="4810003" y="4110132"/>
                </a:lnTo>
                <a:lnTo>
                  <a:pt x="4489317" y="4280415"/>
                </a:lnTo>
                <a:close/>
                <a:moveTo>
                  <a:pt x="4171290" y="4792087"/>
                </a:moveTo>
                <a:lnTo>
                  <a:pt x="3858584" y="4624276"/>
                </a:lnTo>
                <a:lnTo>
                  <a:pt x="3858584" y="4288654"/>
                </a:lnTo>
                <a:lnTo>
                  <a:pt x="4171290" y="4120843"/>
                </a:lnTo>
                <a:lnTo>
                  <a:pt x="4484292" y="4288654"/>
                </a:lnTo>
                <a:lnTo>
                  <a:pt x="4484292" y="4624276"/>
                </a:lnTo>
                <a:lnTo>
                  <a:pt x="4171290" y="4792087"/>
                </a:lnTo>
                <a:close/>
                <a:moveTo>
                  <a:pt x="3852672" y="4280415"/>
                </a:moveTo>
                <a:lnTo>
                  <a:pt x="3532281" y="4110132"/>
                </a:lnTo>
                <a:lnTo>
                  <a:pt x="3532281" y="3775334"/>
                </a:lnTo>
                <a:lnTo>
                  <a:pt x="3852968" y="3605051"/>
                </a:lnTo>
                <a:lnTo>
                  <a:pt x="4165674" y="3772862"/>
                </a:lnTo>
                <a:lnTo>
                  <a:pt x="4165674" y="4112329"/>
                </a:lnTo>
                <a:lnTo>
                  <a:pt x="3852672" y="4280415"/>
                </a:lnTo>
                <a:close/>
                <a:moveTo>
                  <a:pt x="3209230" y="4278492"/>
                </a:moveTo>
                <a:lnTo>
                  <a:pt x="2896229" y="4110681"/>
                </a:lnTo>
                <a:lnTo>
                  <a:pt x="2896229" y="3775059"/>
                </a:lnTo>
                <a:lnTo>
                  <a:pt x="3209230" y="3607248"/>
                </a:lnTo>
                <a:lnTo>
                  <a:pt x="3521937" y="3775059"/>
                </a:lnTo>
                <a:lnTo>
                  <a:pt x="3521937" y="4110681"/>
                </a:lnTo>
                <a:lnTo>
                  <a:pt x="3209230" y="4278492"/>
                </a:lnTo>
                <a:close/>
                <a:moveTo>
                  <a:pt x="2565197" y="4280415"/>
                </a:moveTo>
                <a:lnTo>
                  <a:pt x="2252491" y="4112604"/>
                </a:lnTo>
                <a:lnTo>
                  <a:pt x="2252491" y="3772862"/>
                </a:lnTo>
                <a:lnTo>
                  <a:pt x="2564902" y="3605326"/>
                </a:lnTo>
                <a:lnTo>
                  <a:pt x="2885884" y="3775883"/>
                </a:lnTo>
                <a:lnTo>
                  <a:pt x="2885884" y="4110132"/>
                </a:lnTo>
                <a:lnTo>
                  <a:pt x="2565197" y="4280415"/>
                </a:lnTo>
                <a:close/>
                <a:moveTo>
                  <a:pt x="2247171" y="4792087"/>
                </a:moveTo>
                <a:lnTo>
                  <a:pt x="1934169" y="4624276"/>
                </a:lnTo>
                <a:lnTo>
                  <a:pt x="1934169" y="4288654"/>
                </a:lnTo>
                <a:lnTo>
                  <a:pt x="2247171" y="4120843"/>
                </a:lnTo>
                <a:lnTo>
                  <a:pt x="2560173" y="4288654"/>
                </a:lnTo>
                <a:lnTo>
                  <a:pt x="2560173" y="4624276"/>
                </a:lnTo>
                <a:lnTo>
                  <a:pt x="2247171" y="4792087"/>
                </a:lnTo>
                <a:close/>
                <a:moveTo>
                  <a:pt x="1928848" y="4280415"/>
                </a:moveTo>
                <a:lnTo>
                  <a:pt x="1608458" y="4110132"/>
                </a:lnTo>
                <a:lnTo>
                  <a:pt x="1608458" y="3775334"/>
                </a:lnTo>
                <a:lnTo>
                  <a:pt x="1929144" y="3605051"/>
                </a:lnTo>
                <a:lnTo>
                  <a:pt x="2241850" y="3772862"/>
                </a:lnTo>
                <a:lnTo>
                  <a:pt x="2241850" y="4112329"/>
                </a:lnTo>
                <a:lnTo>
                  <a:pt x="1928848" y="4280415"/>
                </a:lnTo>
                <a:close/>
                <a:moveTo>
                  <a:pt x="1603137" y="3091456"/>
                </a:moveTo>
                <a:lnTo>
                  <a:pt x="1924119" y="3262014"/>
                </a:lnTo>
                <a:lnTo>
                  <a:pt x="1924119" y="3596262"/>
                </a:lnTo>
                <a:lnTo>
                  <a:pt x="1603433" y="3766545"/>
                </a:lnTo>
                <a:lnTo>
                  <a:pt x="1290727" y="3598734"/>
                </a:lnTo>
                <a:lnTo>
                  <a:pt x="1290727" y="3258992"/>
                </a:lnTo>
                <a:lnTo>
                  <a:pt x="1603137" y="3091456"/>
                </a:lnTo>
                <a:close/>
                <a:moveTo>
                  <a:pt x="1929144" y="2577861"/>
                </a:moveTo>
                <a:lnTo>
                  <a:pt x="2241850" y="2745672"/>
                </a:lnTo>
                <a:lnTo>
                  <a:pt x="2241850" y="3085139"/>
                </a:lnTo>
                <a:lnTo>
                  <a:pt x="1928553" y="3253225"/>
                </a:lnTo>
                <a:lnTo>
                  <a:pt x="1608162" y="3082942"/>
                </a:lnTo>
                <a:lnTo>
                  <a:pt x="1608162" y="2748144"/>
                </a:lnTo>
                <a:lnTo>
                  <a:pt x="1929144" y="2577861"/>
                </a:lnTo>
                <a:close/>
                <a:moveTo>
                  <a:pt x="2247171" y="2065915"/>
                </a:moveTo>
                <a:lnTo>
                  <a:pt x="2560173" y="2233725"/>
                </a:lnTo>
                <a:lnTo>
                  <a:pt x="2560173" y="2569347"/>
                </a:lnTo>
                <a:lnTo>
                  <a:pt x="2247171" y="2737158"/>
                </a:lnTo>
                <a:lnTo>
                  <a:pt x="1934169" y="2569347"/>
                </a:lnTo>
                <a:lnTo>
                  <a:pt x="1934169" y="2233725"/>
                </a:lnTo>
                <a:lnTo>
                  <a:pt x="2247171" y="2065915"/>
                </a:lnTo>
                <a:close/>
                <a:moveTo>
                  <a:pt x="2565197" y="2577861"/>
                </a:moveTo>
                <a:lnTo>
                  <a:pt x="2886179" y="2748419"/>
                </a:lnTo>
                <a:lnTo>
                  <a:pt x="2886179" y="3082668"/>
                </a:lnTo>
                <a:lnTo>
                  <a:pt x="2565493" y="3252950"/>
                </a:lnTo>
                <a:lnTo>
                  <a:pt x="2252786" y="3085139"/>
                </a:lnTo>
                <a:lnTo>
                  <a:pt x="2252786" y="2745398"/>
                </a:lnTo>
                <a:lnTo>
                  <a:pt x="2565197" y="2577861"/>
                </a:lnTo>
                <a:close/>
                <a:moveTo>
                  <a:pt x="2247171" y="3764622"/>
                </a:moveTo>
                <a:lnTo>
                  <a:pt x="1934169" y="3596811"/>
                </a:lnTo>
                <a:lnTo>
                  <a:pt x="1934169" y="3261190"/>
                </a:lnTo>
                <a:lnTo>
                  <a:pt x="2247171" y="3093379"/>
                </a:lnTo>
                <a:lnTo>
                  <a:pt x="2560173" y="3261190"/>
                </a:lnTo>
                <a:lnTo>
                  <a:pt x="2560173" y="3596811"/>
                </a:lnTo>
                <a:lnTo>
                  <a:pt x="2247171" y="3764622"/>
                </a:lnTo>
                <a:close/>
                <a:moveTo>
                  <a:pt x="2890613" y="3766820"/>
                </a:moveTo>
                <a:lnTo>
                  <a:pt x="2570222" y="3596537"/>
                </a:lnTo>
                <a:lnTo>
                  <a:pt x="2570222" y="3261739"/>
                </a:lnTo>
                <a:lnTo>
                  <a:pt x="2890908" y="3091456"/>
                </a:lnTo>
                <a:lnTo>
                  <a:pt x="3203615" y="3259267"/>
                </a:lnTo>
                <a:lnTo>
                  <a:pt x="3203615" y="3598734"/>
                </a:lnTo>
                <a:lnTo>
                  <a:pt x="2890613" y="3766820"/>
                </a:lnTo>
                <a:close/>
                <a:moveTo>
                  <a:pt x="3209230" y="2579509"/>
                </a:moveTo>
                <a:lnTo>
                  <a:pt x="3521937" y="2747320"/>
                </a:lnTo>
                <a:lnTo>
                  <a:pt x="3521937" y="3082942"/>
                </a:lnTo>
                <a:lnTo>
                  <a:pt x="3209230" y="3250753"/>
                </a:lnTo>
                <a:lnTo>
                  <a:pt x="2896229" y="3082942"/>
                </a:lnTo>
                <a:lnTo>
                  <a:pt x="2896229" y="2747320"/>
                </a:lnTo>
                <a:lnTo>
                  <a:pt x="3209230" y="2579509"/>
                </a:lnTo>
                <a:close/>
                <a:moveTo>
                  <a:pt x="3214846" y="3599009"/>
                </a:moveTo>
                <a:lnTo>
                  <a:pt x="3214846" y="3259267"/>
                </a:lnTo>
                <a:lnTo>
                  <a:pt x="3527257" y="3091731"/>
                </a:lnTo>
                <a:lnTo>
                  <a:pt x="3848239" y="3262288"/>
                </a:lnTo>
                <a:lnTo>
                  <a:pt x="3848239" y="3596537"/>
                </a:lnTo>
                <a:lnTo>
                  <a:pt x="3527552" y="3766820"/>
                </a:lnTo>
                <a:lnTo>
                  <a:pt x="3214846" y="3599009"/>
                </a:lnTo>
                <a:close/>
                <a:moveTo>
                  <a:pt x="3852968" y="2577861"/>
                </a:moveTo>
                <a:lnTo>
                  <a:pt x="4165674" y="2745672"/>
                </a:lnTo>
                <a:lnTo>
                  <a:pt x="4165674" y="3085139"/>
                </a:lnTo>
                <a:lnTo>
                  <a:pt x="3852377" y="3253225"/>
                </a:lnTo>
                <a:lnTo>
                  <a:pt x="3531986" y="3082942"/>
                </a:lnTo>
                <a:lnTo>
                  <a:pt x="3531986" y="2748144"/>
                </a:lnTo>
                <a:lnTo>
                  <a:pt x="3852968" y="2577861"/>
                </a:lnTo>
                <a:close/>
                <a:moveTo>
                  <a:pt x="4171290" y="2065915"/>
                </a:moveTo>
                <a:lnTo>
                  <a:pt x="4484292" y="2233725"/>
                </a:lnTo>
                <a:lnTo>
                  <a:pt x="4484292" y="2569347"/>
                </a:lnTo>
                <a:lnTo>
                  <a:pt x="4171290" y="2737158"/>
                </a:lnTo>
                <a:lnTo>
                  <a:pt x="3858584" y="2569347"/>
                </a:lnTo>
                <a:lnTo>
                  <a:pt x="3858584" y="2233725"/>
                </a:lnTo>
                <a:lnTo>
                  <a:pt x="4171290" y="2065915"/>
                </a:lnTo>
                <a:close/>
                <a:moveTo>
                  <a:pt x="4489021" y="2577861"/>
                </a:moveTo>
                <a:lnTo>
                  <a:pt x="4810003" y="2748419"/>
                </a:lnTo>
                <a:lnTo>
                  <a:pt x="4810003" y="3082668"/>
                </a:lnTo>
                <a:lnTo>
                  <a:pt x="4489317" y="3252950"/>
                </a:lnTo>
                <a:lnTo>
                  <a:pt x="4176610" y="3085139"/>
                </a:lnTo>
                <a:lnTo>
                  <a:pt x="4176610" y="2745398"/>
                </a:lnTo>
                <a:lnTo>
                  <a:pt x="4489021" y="2577861"/>
                </a:lnTo>
                <a:close/>
                <a:moveTo>
                  <a:pt x="4171290" y="3764622"/>
                </a:moveTo>
                <a:lnTo>
                  <a:pt x="3858584" y="3596811"/>
                </a:lnTo>
                <a:lnTo>
                  <a:pt x="3858584" y="3261190"/>
                </a:lnTo>
                <a:lnTo>
                  <a:pt x="4171290" y="3093379"/>
                </a:lnTo>
                <a:lnTo>
                  <a:pt x="4484292" y="3261190"/>
                </a:lnTo>
                <a:lnTo>
                  <a:pt x="4484292" y="3596811"/>
                </a:lnTo>
                <a:lnTo>
                  <a:pt x="4171290" y="3764622"/>
                </a:lnTo>
                <a:close/>
                <a:moveTo>
                  <a:pt x="4814732" y="3766820"/>
                </a:moveTo>
                <a:lnTo>
                  <a:pt x="4494341" y="3596537"/>
                </a:lnTo>
                <a:lnTo>
                  <a:pt x="4494341" y="3261739"/>
                </a:lnTo>
                <a:lnTo>
                  <a:pt x="4815028" y="3091456"/>
                </a:lnTo>
                <a:lnTo>
                  <a:pt x="5127734" y="3259267"/>
                </a:lnTo>
                <a:lnTo>
                  <a:pt x="5127734" y="3598734"/>
                </a:lnTo>
                <a:lnTo>
                  <a:pt x="4814732" y="3766820"/>
                </a:lnTo>
                <a:close/>
                <a:moveTo>
                  <a:pt x="5133054" y="2579509"/>
                </a:moveTo>
                <a:lnTo>
                  <a:pt x="5445761" y="2747320"/>
                </a:lnTo>
                <a:lnTo>
                  <a:pt x="5445761" y="3082942"/>
                </a:lnTo>
                <a:lnTo>
                  <a:pt x="5133054" y="3250753"/>
                </a:lnTo>
                <a:lnTo>
                  <a:pt x="4820053" y="3082942"/>
                </a:lnTo>
                <a:lnTo>
                  <a:pt x="4820053" y="2747320"/>
                </a:lnTo>
                <a:lnTo>
                  <a:pt x="5133054" y="2579509"/>
                </a:lnTo>
                <a:close/>
                <a:moveTo>
                  <a:pt x="5138670" y="3599009"/>
                </a:moveTo>
                <a:lnTo>
                  <a:pt x="5138670" y="3259267"/>
                </a:lnTo>
                <a:lnTo>
                  <a:pt x="5451081" y="3091731"/>
                </a:lnTo>
                <a:lnTo>
                  <a:pt x="5772063" y="3262288"/>
                </a:lnTo>
                <a:lnTo>
                  <a:pt x="5772063" y="3596537"/>
                </a:lnTo>
                <a:lnTo>
                  <a:pt x="5451376" y="3766820"/>
                </a:lnTo>
                <a:lnTo>
                  <a:pt x="5138670" y="3599009"/>
                </a:lnTo>
                <a:close/>
                <a:moveTo>
                  <a:pt x="5777087" y="2577861"/>
                </a:moveTo>
                <a:lnTo>
                  <a:pt x="6089794" y="2745672"/>
                </a:lnTo>
                <a:lnTo>
                  <a:pt x="6089794" y="3085139"/>
                </a:lnTo>
                <a:lnTo>
                  <a:pt x="5776497" y="3253225"/>
                </a:lnTo>
                <a:lnTo>
                  <a:pt x="5456105" y="3082942"/>
                </a:lnTo>
                <a:lnTo>
                  <a:pt x="5456105" y="2748144"/>
                </a:lnTo>
                <a:lnTo>
                  <a:pt x="5777087" y="2577861"/>
                </a:lnTo>
                <a:close/>
                <a:moveTo>
                  <a:pt x="6095114" y="2065915"/>
                </a:moveTo>
                <a:lnTo>
                  <a:pt x="6407820" y="2233725"/>
                </a:lnTo>
                <a:lnTo>
                  <a:pt x="6407820" y="2569347"/>
                </a:lnTo>
                <a:lnTo>
                  <a:pt x="6095114" y="2737158"/>
                </a:lnTo>
                <a:lnTo>
                  <a:pt x="5782112" y="2569347"/>
                </a:lnTo>
                <a:lnTo>
                  <a:pt x="5782112" y="2233725"/>
                </a:lnTo>
                <a:lnTo>
                  <a:pt x="6095114" y="2065915"/>
                </a:lnTo>
                <a:close/>
                <a:moveTo>
                  <a:pt x="6413141" y="2577861"/>
                </a:moveTo>
                <a:lnTo>
                  <a:pt x="6734122" y="2748419"/>
                </a:lnTo>
                <a:lnTo>
                  <a:pt x="6734122" y="3082668"/>
                </a:lnTo>
                <a:lnTo>
                  <a:pt x="6413436" y="3252950"/>
                </a:lnTo>
                <a:lnTo>
                  <a:pt x="6100730" y="3085139"/>
                </a:lnTo>
                <a:lnTo>
                  <a:pt x="6100730" y="2745398"/>
                </a:lnTo>
                <a:lnTo>
                  <a:pt x="6413141" y="2577861"/>
                </a:lnTo>
                <a:close/>
                <a:moveTo>
                  <a:pt x="6095114" y="3764622"/>
                </a:moveTo>
                <a:lnTo>
                  <a:pt x="5782112" y="3596811"/>
                </a:lnTo>
                <a:lnTo>
                  <a:pt x="5782112" y="3261190"/>
                </a:lnTo>
                <a:lnTo>
                  <a:pt x="6095114" y="3093379"/>
                </a:lnTo>
                <a:lnTo>
                  <a:pt x="6407820" y="3261190"/>
                </a:lnTo>
                <a:lnTo>
                  <a:pt x="6407820" y="3596811"/>
                </a:lnTo>
                <a:lnTo>
                  <a:pt x="6095114" y="3764622"/>
                </a:lnTo>
                <a:close/>
                <a:moveTo>
                  <a:pt x="6738852" y="3766820"/>
                </a:moveTo>
                <a:lnTo>
                  <a:pt x="6418461" y="3596537"/>
                </a:lnTo>
                <a:lnTo>
                  <a:pt x="6418461" y="3261739"/>
                </a:lnTo>
                <a:lnTo>
                  <a:pt x="6739148" y="3091456"/>
                </a:lnTo>
                <a:lnTo>
                  <a:pt x="7051853" y="3259267"/>
                </a:lnTo>
                <a:lnTo>
                  <a:pt x="7051853" y="3598734"/>
                </a:lnTo>
                <a:lnTo>
                  <a:pt x="6738852" y="3766820"/>
                </a:lnTo>
                <a:close/>
                <a:moveTo>
                  <a:pt x="7057174" y="2579509"/>
                </a:moveTo>
                <a:lnTo>
                  <a:pt x="7370176" y="2747320"/>
                </a:lnTo>
                <a:lnTo>
                  <a:pt x="7370176" y="3082942"/>
                </a:lnTo>
                <a:lnTo>
                  <a:pt x="7057174" y="3250753"/>
                </a:lnTo>
                <a:lnTo>
                  <a:pt x="6744172" y="3082942"/>
                </a:lnTo>
                <a:lnTo>
                  <a:pt x="6744172" y="2747320"/>
                </a:lnTo>
                <a:lnTo>
                  <a:pt x="7057174" y="2579509"/>
                </a:lnTo>
                <a:close/>
                <a:moveTo>
                  <a:pt x="7062790" y="3599009"/>
                </a:moveTo>
                <a:lnTo>
                  <a:pt x="7062790" y="3259267"/>
                </a:lnTo>
                <a:lnTo>
                  <a:pt x="7375200" y="3091731"/>
                </a:lnTo>
                <a:lnTo>
                  <a:pt x="7696182" y="3262288"/>
                </a:lnTo>
                <a:lnTo>
                  <a:pt x="7696182" y="3596537"/>
                </a:lnTo>
                <a:lnTo>
                  <a:pt x="7375496" y="3766820"/>
                </a:lnTo>
                <a:lnTo>
                  <a:pt x="7062790" y="3599009"/>
                </a:lnTo>
                <a:close/>
                <a:moveTo>
                  <a:pt x="7701207" y="2577861"/>
                </a:moveTo>
                <a:lnTo>
                  <a:pt x="8013913" y="2745672"/>
                </a:lnTo>
                <a:lnTo>
                  <a:pt x="8013913" y="3085139"/>
                </a:lnTo>
                <a:lnTo>
                  <a:pt x="7700616" y="3253225"/>
                </a:lnTo>
                <a:lnTo>
                  <a:pt x="7380225" y="3082942"/>
                </a:lnTo>
                <a:lnTo>
                  <a:pt x="7380225" y="2748144"/>
                </a:lnTo>
                <a:lnTo>
                  <a:pt x="7701207" y="2577861"/>
                </a:lnTo>
                <a:close/>
                <a:moveTo>
                  <a:pt x="8019233" y="2065915"/>
                </a:moveTo>
                <a:lnTo>
                  <a:pt x="8331940" y="2233725"/>
                </a:lnTo>
                <a:lnTo>
                  <a:pt x="8331940" y="2569347"/>
                </a:lnTo>
                <a:lnTo>
                  <a:pt x="8019233" y="2737158"/>
                </a:lnTo>
                <a:lnTo>
                  <a:pt x="7706232" y="2569347"/>
                </a:lnTo>
                <a:lnTo>
                  <a:pt x="7706232" y="2233725"/>
                </a:lnTo>
                <a:lnTo>
                  <a:pt x="8019233" y="2065915"/>
                </a:lnTo>
                <a:close/>
                <a:moveTo>
                  <a:pt x="8336964" y="2577861"/>
                </a:moveTo>
                <a:lnTo>
                  <a:pt x="8657946" y="2748419"/>
                </a:lnTo>
                <a:lnTo>
                  <a:pt x="8657946" y="3082668"/>
                </a:lnTo>
                <a:lnTo>
                  <a:pt x="8337260" y="3252950"/>
                </a:lnTo>
                <a:lnTo>
                  <a:pt x="8024554" y="3085139"/>
                </a:lnTo>
                <a:lnTo>
                  <a:pt x="8024554" y="2745398"/>
                </a:lnTo>
                <a:lnTo>
                  <a:pt x="8336964" y="2577861"/>
                </a:lnTo>
                <a:close/>
                <a:moveTo>
                  <a:pt x="8019233" y="3764622"/>
                </a:moveTo>
                <a:lnTo>
                  <a:pt x="7706232" y="3596811"/>
                </a:lnTo>
                <a:lnTo>
                  <a:pt x="7706232" y="3261190"/>
                </a:lnTo>
                <a:lnTo>
                  <a:pt x="8019233" y="3093379"/>
                </a:lnTo>
                <a:lnTo>
                  <a:pt x="8331940" y="3261190"/>
                </a:lnTo>
                <a:lnTo>
                  <a:pt x="8331940" y="3596811"/>
                </a:lnTo>
                <a:lnTo>
                  <a:pt x="8019233" y="3764622"/>
                </a:lnTo>
                <a:close/>
                <a:moveTo>
                  <a:pt x="8662675" y="3766820"/>
                </a:moveTo>
                <a:lnTo>
                  <a:pt x="8342285" y="3596537"/>
                </a:lnTo>
                <a:lnTo>
                  <a:pt x="8342285" y="3261739"/>
                </a:lnTo>
                <a:lnTo>
                  <a:pt x="8662971" y="3091456"/>
                </a:lnTo>
                <a:lnTo>
                  <a:pt x="8975677" y="3259267"/>
                </a:lnTo>
                <a:lnTo>
                  <a:pt x="8975677" y="3598734"/>
                </a:lnTo>
                <a:lnTo>
                  <a:pt x="8662675" y="3766820"/>
                </a:lnTo>
                <a:close/>
                <a:moveTo>
                  <a:pt x="8981293" y="2579509"/>
                </a:moveTo>
                <a:lnTo>
                  <a:pt x="9294295" y="2747320"/>
                </a:lnTo>
                <a:lnTo>
                  <a:pt x="9294295" y="3082942"/>
                </a:lnTo>
                <a:lnTo>
                  <a:pt x="8981293" y="3250753"/>
                </a:lnTo>
                <a:lnTo>
                  <a:pt x="8668291" y="3082942"/>
                </a:lnTo>
                <a:lnTo>
                  <a:pt x="8668291" y="2747320"/>
                </a:lnTo>
                <a:lnTo>
                  <a:pt x="8981293" y="2579509"/>
                </a:lnTo>
                <a:close/>
                <a:moveTo>
                  <a:pt x="8986613" y="3599009"/>
                </a:moveTo>
                <a:lnTo>
                  <a:pt x="8986613" y="3259267"/>
                </a:lnTo>
                <a:lnTo>
                  <a:pt x="9299024" y="3091731"/>
                </a:lnTo>
                <a:lnTo>
                  <a:pt x="9620006" y="3262288"/>
                </a:lnTo>
                <a:lnTo>
                  <a:pt x="9620006" y="3596537"/>
                </a:lnTo>
                <a:lnTo>
                  <a:pt x="9299320" y="3766820"/>
                </a:lnTo>
                <a:lnTo>
                  <a:pt x="8986613" y="3599009"/>
                </a:lnTo>
                <a:close/>
                <a:moveTo>
                  <a:pt x="9625031" y="2577861"/>
                </a:moveTo>
                <a:lnTo>
                  <a:pt x="9937737" y="2745672"/>
                </a:lnTo>
                <a:lnTo>
                  <a:pt x="9937737" y="3085139"/>
                </a:lnTo>
                <a:lnTo>
                  <a:pt x="9624440" y="3253225"/>
                </a:lnTo>
                <a:lnTo>
                  <a:pt x="9304048" y="3082942"/>
                </a:lnTo>
                <a:lnTo>
                  <a:pt x="9304048" y="2748144"/>
                </a:lnTo>
                <a:lnTo>
                  <a:pt x="9625031" y="2577861"/>
                </a:lnTo>
                <a:close/>
                <a:moveTo>
                  <a:pt x="9943057" y="2065915"/>
                </a:moveTo>
                <a:lnTo>
                  <a:pt x="10256059" y="2233725"/>
                </a:lnTo>
                <a:lnTo>
                  <a:pt x="10256059" y="2569347"/>
                </a:lnTo>
                <a:lnTo>
                  <a:pt x="9943057" y="2737158"/>
                </a:lnTo>
                <a:lnTo>
                  <a:pt x="9630055" y="2569347"/>
                </a:lnTo>
                <a:lnTo>
                  <a:pt x="9630055" y="2233725"/>
                </a:lnTo>
                <a:lnTo>
                  <a:pt x="9943057" y="2065915"/>
                </a:lnTo>
                <a:close/>
                <a:moveTo>
                  <a:pt x="10261083" y="2577861"/>
                </a:moveTo>
                <a:lnTo>
                  <a:pt x="10582066" y="2748419"/>
                </a:lnTo>
                <a:lnTo>
                  <a:pt x="10582066" y="3082668"/>
                </a:lnTo>
                <a:lnTo>
                  <a:pt x="10261379" y="3252950"/>
                </a:lnTo>
                <a:lnTo>
                  <a:pt x="9948673" y="3085139"/>
                </a:lnTo>
                <a:lnTo>
                  <a:pt x="9948673" y="2745398"/>
                </a:lnTo>
                <a:lnTo>
                  <a:pt x="10261083" y="2577861"/>
                </a:lnTo>
                <a:close/>
                <a:moveTo>
                  <a:pt x="9943057" y="3764622"/>
                </a:moveTo>
                <a:lnTo>
                  <a:pt x="9630055" y="3596811"/>
                </a:lnTo>
                <a:lnTo>
                  <a:pt x="9630055" y="3261190"/>
                </a:lnTo>
                <a:lnTo>
                  <a:pt x="9943057" y="3093379"/>
                </a:lnTo>
                <a:lnTo>
                  <a:pt x="10256059" y="3261190"/>
                </a:lnTo>
                <a:lnTo>
                  <a:pt x="10256059" y="3596811"/>
                </a:lnTo>
                <a:lnTo>
                  <a:pt x="9943057" y="3764622"/>
                </a:lnTo>
                <a:close/>
                <a:moveTo>
                  <a:pt x="10586794" y="3766820"/>
                </a:moveTo>
                <a:lnTo>
                  <a:pt x="10266404" y="3596537"/>
                </a:lnTo>
                <a:lnTo>
                  <a:pt x="10266404" y="3261739"/>
                </a:lnTo>
                <a:lnTo>
                  <a:pt x="10587090" y="3091456"/>
                </a:lnTo>
                <a:lnTo>
                  <a:pt x="10899797" y="3259267"/>
                </a:lnTo>
                <a:lnTo>
                  <a:pt x="10899797" y="3598734"/>
                </a:lnTo>
                <a:lnTo>
                  <a:pt x="10586794" y="3766820"/>
                </a:lnTo>
                <a:close/>
                <a:moveTo>
                  <a:pt x="10905117" y="3251028"/>
                </a:moveTo>
                <a:lnTo>
                  <a:pt x="10592411" y="3083217"/>
                </a:lnTo>
                <a:lnTo>
                  <a:pt x="10592411" y="2747595"/>
                </a:lnTo>
                <a:lnTo>
                  <a:pt x="10905117" y="2579784"/>
                </a:lnTo>
                <a:lnTo>
                  <a:pt x="11218119" y="2747595"/>
                </a:lnTo>
                <a:lnTo>
                  <a:pt x="11218119" y="3083217"/>
                </a:lnTo>
                <a:lnTo>
                  <a:pt x="10905117" y="3251028"/>
                </a:lnTo>
                <a:close/>
                <a:moveTo>
                  <a:pt x="10899797" y="2231803"/>
                </a:moveTo>
                <a:lnTo>
                  <a:pt x="10899797" y="2571270"/>
                </a:lnTo>
                <a:lnTo>
                  <a:pt x="10586499" y="2739355"/>
                </a:lnTo>
                <a:lnTo>
                  <a:pt x="10266108" y="2569073"/>
                </a:lnTo>
                <a:lnTo>
                  <a:pt x="10266108" y="2234275"/>
                </a:lnTo>
                <a:lnTo>
                  <a:pt x="10586794" y="2063992"/>
                </a:lnTo>
                <a:lnTo>
                  <a:pt x="10899797" y="2231803"/>
                </a:lnTo>
                <a:close/>
                <a:moveTo>
                  <a:pt x="9299024" y="2064267"/>
                </a:moveTo>
                <a:lnTo>
                  <a:pt x="9620006" y="2234824"/>
                </a:lnTo>
                <a:lnTo>
                  <a:pt x="9620006" y="2569073"/>
                </a:lnTo>
                <a:lnTo>
                  <a:pt x="9299320" y="2739355"/>
                </a:lnTo>
                <a:lnTo>
                  <a:pt x="8986613" y="2571544"/>
                </a:lnTo>
                <a:lnTo>
                  <a:pt x="8986613" y="2231803"/>
                </a:lnTo>
                <a:lnTo>
                  <a:pt x="9299024" y="2064267"/>
                </a:lnTo>
                <a:close/>
                <a:moveTo>
                  <a:pt x="8975973" y="2231803"/>
                </a:moveTo>
                <a:lnTo>
                  <a:pt x="8975973" y="2571270"/>
                </a:lnTo>
                <a:lnTo>
                  <a:pt x="8662675" y="2739355"/>
                </a:lnTo>
                <a:lnTo>
                  <a:pt x="8342285" y="2569073"/>
                </a:lnTo>
                <a:lnTo>
                  <a:pt x="8342285" y="2234275"/>
                </a:lnTo>
                <a:lnTo>
                  <a:pt x="8662971" y="2063992"/>
                </a:lnTo>
                <a:lnTo>
                  <a:pt x="8975973" y="2231803"/>
                </a:lnTo>
                <a:close/>
                <a:moveTo>
                  <a:pt x="7374905" y="2064267"/>
                </a:moveTo>
                <a:lnTo>
                  <a:pt x="7695887" y="2234824"/>
                </a:lnTo>
                <a:lnTo>
                  <a:pt x="7695887" y="2569073"/>
                </a:lnTo>
                <a:lnTo>
                  <a:pt x="7375200" y="2739355"/>
                </a:lnTo>
                <a:lnTo>
                  <a:pt x="7062494" y="2571544"/>
                </a:lnTo>
                <a:lnTo>
                  <a:pt x="7062494" y="2231803"/>
                </a:lnTo>
                <a:lnTo>
                  <a:pt x="7374905" y="2064267"/>
                </a:lnTo>
                <a:close/>
                <a:moveTo>
                  <a:pt x="7051853" y="2231803"/>
                </a:moveTo>
                <a:lnTo>
                  <a:pt x="7051853" y="2571270"/>
                </a:lnTo>
                <a:lnTo>
                  <a:pt x="6738556" y="2739355"/>
                </a:lnTo>
                <a:lnTo>
                  <a:pt x="6418165" y="2569073"/>
                </a:lnTo>
                <a:lnTo>
                  <a:pt x="6418165" y="2234275"/>
                </a:lnTo>
                <a:lnTo>
                  <a:pt x="6738852" y="2063992"/>
                </a:lnTo>
                <a:lnTo>
                  <a:pt x="7051853" y="2231803"/>
                </a:lnTo>
                <a:close/>
                <a:moveTo>
                  <a:pt x="5451081" y="2064267"/>
                </a:moveTo>
                <a:lnTo>
                  <a:pt x="5772063" y="2234824"/>
                </a:lnTo>
                <a:lnTo>
                  <a:pt x="5772063" y="2569073"/>
                </a:lnTo>
                <a:lnTo>
                  <a:pt x="5451376" y="2739355"/>
                </a:lnTo>
                <a:lnTo>
                  <a:pt x="5138670" y="2571544"/>
                </a:lnTo>
                <a:lnTo>
                  <a:pt x="5138670" y="2231803"/>
                </a:lnTo>
                <a:lnTo>
                  <a:pt x="5451081" y="2064267"/>
                </a:lnTo>
                <a:close/>
                <a:moveTo>
                  <a:pt x="5128030" y="2231803"/>
                </a:moveTo>
                <a:lnTo>
                  <a:pt x="5128030" y="2571270"/>
                </a:lnTo>
                <a:lnTo>
                  <a:pt x="4814732" y="2739355"/>
                </a:lnTo>
                <a:lnTo>
                  <a:pt x="4494341" y="2569073"/>
                </a:lnTo>
                <a:lnTo>
                  <a:pt x="4494341" y="2234275"/>
                </a:lnTo>
                <a:lnTo>
                  <a:pt x="4815028" y="2063992"/>
                </a:lnTo>
                <a:lnTo>
                  <a:pt x="5128030" y="2231803"/>
                </a:lnTo>
                <a:close/>
                <a:moveTo>
                  <a:pt x="3526961" y="2064267"/>
                </a:moveTo>
                <a:lnTo>
                  <a:pt x="3847943" y="2234824"/>
                </a:lnTo>
                <a:lnTo>
                  <a:pt x="3847943" y="2569073"/>
                </a:lnTo>
                <a:lnTo>
                  <a:pt x="3527257" y="2739355"/>
                </a:lnTo>
                <a:lnTo>
                  <a:pt x="3214550" y="2571544"/>
                </a:lnTo>
                <a:lnTo>
                  <a:pt x="3214550" y="2231803"/>
                </a:lnTo>
                <a:lnTo>
                  <a:pt x="3526961" y="2064267"/>
                </a:lnTo>
                <a:close/>
                <a:moveTo>
                  <a:pt x="3203910" y="2231803"/>
                </a:moveTo>
                <a:lnTo>
                  <a:pt x="3203910" y="2571270"/>
                </a:lnTo>
                <a:lnTo>
                  <a:pt x="2890613" y="2739355"/>
                </a:lnTo>
                <a:lnTo>
                  <a:pt x="2570222" y="2569073"/>
                </a:lnTo>
                <a:lnTo>
                  <a:pt x="2570222" y="2234275"/>
                </a:lnTo>
                <a:lnTo>
                  <a:pt x="2890908" y="2063992"/>
                </a:lnTo>
                <a:lnTo>
                  <a:pt x="3203910" y="2231803"/>
                </a:lnTo>
                <a:close/>
                <a:moveTo>
                  <a:pt x="1603137" y="2064267"/>
                </a:moveTo>
                <a:lnTo>
                  <a:pt x="1924119" y="2234549"/>
                </a:lnTo>
                <a:lnTo>
                  <a:pt x="1924119" y="2568798"/>
                </a:lnTo>
                <a:lnTo>
                  <a:pt x="1603433" y="2739081"/>
                </a:lnTo>
                <a:lnTo>
                  <a:pt x="1290727" y="2571270"/>
                </a:lnTo>
                <a:lnTo>
                  <a:pt x="1290727" y="2231803"/>
                </a:lnTo>
                <a:lnTo>
                  <a:pt x="1603137" y="2064267"/>
                </a:lnTo>
                <a:close/>
                <a:moveTo>
                  <a:pt x="1285111" y="2579509"/>
                </a:moveTo>
                <a:lnTo>
                  <a:pt x="1597817" y="2747320"/>
                </a:lnTo>
                <a:lnTo>
                  <a:pt x="1597817" y="3082942"/>
                </a:lnTo>
                <a:lnTo>
                  <a:pt x="1285111" y="3250753"/>
                </a:lnTo>
                <a:lnTo>
                  <a:pt x="972404" y="3083217"/>
                </a:lnTo>
                <a:lnTo>
                  <a:pt x="972404" y="2747595"/>
                </a:lnTo>
                <a:lnTo>
                  <a:pt x="1285111" y="2579509"/>
                </a:lnTo>
                <a:close/>
                <a:moveTo>
                  <a:pt x="1285111" y="3606974"/>
                </a:moveTo>
                <a:lnTo>
                  <a:pt x="1597817" y="3774785"/>
                </a:lnTo>
                <a:lnTo>
                  <a:pt x="1597817" y="4110406"/>
                </a:lnTo>
                <a:lnTo>
                  <a:pt x="1285111" y="4278217"/>
                </a:lnTo>
                <a:lnTo>
                  <a:pt x="972404" y="4110681"/>
                </a:lnTo>
                <a:lnTo>
                  <a:pt x="972404" y="3775059"/>
                </a:lnTo>
                <a:lnTo>
                  <a:pt x="1285111" y="3606974"/>
                </a:lnTo>
                <a:close/>
                <a:moveTo>
                  <a:pt x="1290727" y="4626199"/>
                </a:moveTo>
                <a:lnTo>
                  <a:pt x="1290727" y="4286457"/>
                </a:lnTo>
                <a:lnTo>
                  <a:pt x="1603137" y="4118920"/>
                </a:lnTo>
                <a:lnTo>
                  <a:pt x="1924119" y="4289478"/>
                </a:lnTo>
                <a:lnTo>
                  <a:pt x="1924119" y="4623727"/>
                </a:lnTo>
                <a:lnTo>
                  <a:pt x="1603433" y="4794009"/>
                </a:lnTo>
                <a:lnTo>
                  <a:pt x="1290727" y="4626199"/>
                </a:lnTo>
                <a:close/>
                <a:moveTo>
                  <a:pt x="2890613" y="4794284"/>
                </a:moveTo>
                <a:lnTo>
                  <a:pt x="2570222" y="4624001"/>
                </a:lnTo>
                <a:lnTo>
                  <a:pt x="2570222" y="4289203"/>
                </a:lnTo>
                <a:lnTo>
                  <a:pt x="2890908" y="4118920"/>
                </a:lnTo>
                <a:lnTo>
                  <a:pt x="3203615" y="4286732"/>
                </a:lnTo>
                <a:lnTo>
                  <a:pt x="3203615" y="4626199"/>
                </a:lnTo>
                <a:lnTo>
                  <a:pt x="2890613" y="4794284"/>
                </a:lnTo>
                <a:close/>
                <a:moveTo>
                  <a:pt x="3214846" y="4626199"/>
                </a:moveTo>
                <a:lnTo>
                  <a:pt x="3214846" y="4286457"/>
                </a:lnTo>
                <a:lnTo>
                  <a:pt x="3527257" y="4118920"/>
                </a:lnTo>
                <a:lnTo>
                  <a:pt x="3848239" y="4289478"/>
                </a:lnTo>
                <a:lnTo>
                  <a:pt x="3848239" y="4623727"/>
                </a:lnTo>
                <a:lnTo>
                  <a:pt x="3527552" y="4794009"/>
                </a:lnTo>
                <a:lnTo>
                  <a:pt x="3214846" y="4626199"/>
                </a:lnTo>
                <a:close/>
                <a:moveTo>
                  <a:pt x="4814732" y="4794284"/>
                </a:moveTo>
                <a:lnTo>
                  <a:pt x="4494341" y="4624001"/>
                </a:lnTo>
                <a:lnTo>
                  <a:pt x="4494341" y="4289203"/>
                </a:lnTo>
                <a:lnTo>
                  <a:pt x="4815028" y="4118920"/>
                </a:lnTo>
                <a:lnTo>
                  <a:pt x="5127734" y="4286732"/>
                </a:lnTo>
                <a:lnTo>
                  <a:pt x="5127734" y="4626199"/>
                </a:lnTo>
                <a:lnTo>
                  <a:pt x="4814732" y="4794284"/>
                </a:lnTo>
                <a:close/>
                <a:moveTo>
                  <a:pt x="5138670" y="4626199"/>
                </a:moveTo>
                <a:lnTo>
                  <a:pt x="5138670" y="4286457"/>
                </a:lnTo>
                <a:lnTo>
                  <a:pt x="5451081" y="4118920"/>
                </a:lnTo>
                <a:lnTo>
                  <a:pt x="5772063" y="4289478"/>
                </a:lnTo>
                <a:lnTo>
                  <a:pt x="5772063" y="4623727"/>
                </a:lnTo>
                <a:lnTo>
                  <a:pt x="5451376" y="4794009"/>
                </a:lnTo>
                <a:lnTo>
                  <a:pt x="5138670" y="4626199"/>
                </a:lnTo>
                <a:close/>
                <a:moveTo>
                  <a:pt x="6738852" y="4794284"/>
                </a:moveTo>
                <a:lnTo>
                  <a:pt x="6418461" y="4624001"/>
                </a:lnTo>
                <a:lnTo>
                  <a:pt x="6418461" y="4289203"/>
                </a:lnTo>
                <a:lnTo>
                  <a:pt x="6739148" y="4118920"/>
                </a:lnTo>
                <a:lnTo>
                  <a:pt x="7051853" y="4286732"/>
                </a:lnTo>
                <a:lnTo>
                  <a:pt x="7051853" y="4626199"/>
                </a:lnTo>
                <a:lnTo>
                  <a:pt x="6738852" y="4794284"/>
                </a:lnTo>
                <a:close/>
                <a:moveTo>
                  <a:pt x="7062790" y="4626199"/>
                </a:moveTo>
                <a:lnTo>
                  <a:pt x="7062790" y="4286457"/>
                </a:lnTo>
                <a:lnTo>
                  <a:pt x="7375200" y="4118920"/>
                </a:lnTo>
                <a:lnTo>
                  <a:pt x="7696182" y="4289478"/>
                </a:lnTo>
                <a:lnTo>
                  <a:pt x="7696182" y="4623727"/>
                </a:lnTo>
                <a:lnTo>
                  <a:pt x="7375496" y="4794009"/>
                </a:lnTo>
                <a:lnTo>
                  <a:pt x="7062790" y="4626199"/>
                </a:lnTo>
                <a:close/>
                <a:moveTo>
                  <a:pt x="8662675" y="4794284"/>
                </a:moveTo>
                <a:lnTo>
                  <a:pt x="8342285" y="4624001"/>
                </a:lnTo>
                <a:lnTo>
                  <a:pt x="8342285" y="4289203"/>
                </a:lnTo>
                <a:lnTo>
                  <a:pt x="8662971" y="4118920"/>
                </a:lnTo>
                <a:lnTo>
                  <a:pt x="8975677" y="4286732"/>
                </a:lnTo>
                <a:lnTo>
                  <a:pt x="8975677" y="4626199"/>
                </a:lnTo>
                <a:lnTo>
                  <a:pt x="8662675" y="4794284"/>
                </a:lnTo>
                <a:close/>
                <a:moveTo>
                  <a:pt x="8986613" y="4626199"/>
                </a:moveTo>
                <a:lnTo>
                  <a:pt x="8986613" y="4286457"/>
                </a:lnTo>
                <a:lnTo>
                  <a:pt x="9299024" y="4118920"/>
                </a:lnTo>
                <a:lnTo>
                  <a:pt x="9620006" y="4289478"/>
                </a:lnTo>
                <a:lnTo>
                  <a:pt x="9620006" y="4623727"/>
                </a:lnTo>
                <a:lnTo>
                  <a:pt x="9299320" y="4794009"/>
                </a:lnTo>
                <a:lnTo>
                  <a:pt x="8986613" y="4626199"/>
                </a:lnTo>
                <a:close/>
                <a:moveTo>
                  <a:pt x="10586794" y="4794284"/>
                </a:moveTo>
                <a:lnTo>
                  <a:pt x="10266404" y="4624001"/>
                </a:lnTo>
                <a:lnTo>
                  <a:pt x="10266404" y="4289203"/>
                </a:lnTo>
                <a:lnTo>
                  <a:pt x="10587090" y="4118920"/>
                </a:lnTo>
                <a:lnTo>
                  <a:pt x="10899797" y="4286732"/>
                </a:lnTo>
                <a:lnTo>
                  <a:pt x="10899797" y="4626199"/>
                </a:lnTo>
                <a:lnTo>
                  <a:pt x="10586794" y="4794284"/>
                </a:lnTo>
                <a:close/>
                <a:moveTo>
                  <a:pt x="10899797" y="1544080"/>
                </a:moveTo>
                <a:lnTo>
                  <a:pt x="10586499" y="1712166"/>
                </a:lnTo>
                <a:lnTo>
                  <a:pt x="10266108" y="1541883"/>
                </a:lnTo>
                <a:lnTo>
                  <a:pt x="10266108" y="1206810"/>
                </a:lnTo>
                <a:lnTo>
                  <a:pt x="10586794" y="1036528"/>
                </a:lnTo>
                <a:lnTo>
                  <a:pt x="10899501" y="1204339"/>
                </a:lnTo>
                <a:lnTo>
                  <a:pt x="10899501" y="1544080"/>
                </a:lnTo>
                <a:close/>
                <a:moveTo>
                  <a:pt x="9938032" y="1030211"/>
                </a:moveTo>
                <a:lnTo>
                  <a:pt x="9624735" y="1198296"/>
                </a:lnTo>
                <a:lnTo>
                  <a:pt x="9304344" y="1028014"/>
                </a:lnTo>
                <a:lnTo>
                  <a:pt x="9304344" y="693216"/>
                </a:lnTo>
                <a:lnTo>
                  <a:pt x="9625031" y="522933"/>
                </a:lnTo>
                <a:lnTo>
                  <a:pt x="9937737" y="690744"/>
                </a:lnTo>
                <a:lnTo>
                  <a:pt x="9937737" y="1030211"/>
                </a:lnTo>
                <a:close/>
                <a:moveTo>
                  <a:pt x="9620006" y="1207360"/>
                </a:moveTo>
                <a:lnTo>
                  <a:pt x="9620006" y="1541608"/>
                </a:lnTo>
                <a:lnTo>
                  <a:pt x="9299320" y="1711891"/>
                </a:lnTo>
                <a:lnTo>
                  <a:pt x="8986613" y="1544080"/>
                </a:lnTo>
                <a:lnTo>
                  <a:pt x="8986613" y="1204339"/>
                </a:lnTo>
                <a:lnTo>
                  <a:pt x="9299024" y="1036802"/>
                </a:lnTo>
                <a:lnTo>
                  <a:pt x="9620006" y="1207360"/>
                </a:lnTo>
                <a:close/>
                <a:moveTo>
                  <a:pt x="8975973" y="1544080"/>
                </a:moveTo>
                <a:lnTo>
                  <a:pt x="8662675" y="1712166"/>
                </a:lnTo>
                <a:lnTo>
                  <a:pt x="8342285" y="1541883"/>
                </a:lnTo>
                <a:lnTo>
                  <a:pt x="8342285" y="1206810"/>
                </a:lnTo>
                <a:lnTo>
                  <a:pt x="8662971" y="1036528"/>
                </a:lnTo>
                <a:lnTo>
                  <a:pt x="8975677" y="1204339"/>
                </a:lnTo>
                <a:lnTo>
                  <a:pt x="8975677" y="1544080"/>
                </a:lnTo>
                <a:close/>
                <a:moveTo>
                  <a:pt x="8013913" y="1030211"/>
                </a:moveTo>
                <a:lnTo>
                  <a:pt x="7700616" y="1198296"/>
                </a:lnTo>
                <a:lnTo>
                  <a:pt x="7380225" y="1028014"/>
                </a:lnTo>
                <a:lnTo>
                  <a:pt x="7380225" y="693216"/>
                </a:lnTo>
                <a:lnTo>
                  <a:pt x="7700911" y="522933"/>
                </a:lnTo>
                <a:lnTo>
                  <a:pt x="8013618" y="690744"/>
                </a:lnTo>
                <a:lnTo>
                  <a:pt x="8013618" y="1030211"/>
                </a:lnTo>
                <a:close/>
                <a:moveTo>
                  <a:pt x="7695887" y="1207360"/>
                </a:moveTo>
                <a:lnTo>
                  <a:pt x="7695887" y="1541608"/>
                </a:lnTo>
                <a:lnTo>
                  <a:pt x="7375200" y="1711891"/>
                </a:lnTo>
                <a:lnTo>
                  <a:pt x="7062494" y="1544080"/>
                </a:lnTo>
                <a:lnTo>
                  <a:pt x="7062494" y="1204339"/>
                </a:lnTo>
                <a:lnTo>
                  <a:pt x="7374905" y="1036802"/>
                </a:lnTo>
                <a:lnTo>
                  <a:pt x="7695887" y="1207360"/>
                </a:lnTo>
                <a:close/>
                <a:moveTo>
                  <a:pt x="7051853" y="1544080"/>
                </a:moveTo>
                <a:lnTo>
                  <a:pt x="6738556" y="1712166"/>
                </a:lnTo>
                <a:lnTo>
                  <a:pt x="6418165" y="1541883"/>
                </a:lnTo>
                <a:lnTo>
                  <a:pt x="6418165" y="1206810"/>
                </a:lnTo>
                <a:lnTo>
                  <a:pt x="6738852" y="1036528"/>
                </a:lnTo>
                <a:lnTo>
                  <a:pt x="7051558" y="1204339"/>
                </a:lnTo>
                <a:lnTo>
                  <a:pt x="7051558" y="1544080"/>
                </a:lnTo>
                <a:close/>
                <a:moveTo>
                  <a:pt x="6089794" y="1030211"/>
                </a:moveTo>
                <a:lnTo>
                  <a:pt x="5776497" y="1198296"/>
                </a:lnTo>
                <a:lnTo>
                  <a:pt x="5456105" y="1028014"/>
                </a:lnTo>
                <a:lnTo>
                  <a:pt x="5456105" y="693216"/>
                </a:lnTo>
                <a:lnTo>
                  <a:pt x="5776792" y="522933"/>
                </a:lnTo>
                <a:lnTo>
                  <a:pt x="6089498" y="690744"/>
                </a:lnTo>
                <a:lnTo>
                  <a:pt x="6089498" y="1030211"/>
                </a:lnTo>
                <a:close/>
                <a:moveTo>
                  <a:pt x="5772063" y="1207360"/>
                </a:moveTo>
                <a:lnTo>
                  <a:pt x="5772063" y="1541608"/>
                </a:lnTo>
                <a:lnTo>
                  <a:pt x="5451376" y="1711891"/>
                </a:lnTo>
                <a:lnTo>
                  <a:pt x="5138670" y="1544080"/>
                </a:lnTo>
                <a:lnTo>
                  <a:pt x="5138670" y="1204339"/>
                </a:lnTo>
                <a:lnTo>
                  <a:pt x="5451081" y="1036802"/>
                </a:lnTo>
                <a:lnTo>
                  <a:pt x="5772063" y="1207360"/>
                </a:lnTo>
                <a:close/>
                <a:moveTo>
                  <a:pt x="5128030" y="1544080"/>
                </a:moveTo>
                <a:lnTo>
                  <a:pt x="4814732" y="1712166"/>
                </a:lnTo>
                <a:lnTo>
                  <a:pt x="4494341" y="1541883"/>
                </a:lnTo>
                <a:lnTo>
                  <a:pt x="4494341" y="1206810"/>
                </a:lnTo>
                <a:lnTo>
                  <a:pt x="4815028" y="1036528"/>
                </a:lnTo>
                <a:lnTo>
                  <a:pt x="5127734" y="1204339"/>
                </a:lnTo>
                <a:lnTo>
                  <a:pt x="5127734" y="1544080"/>
                </a:lnTo>
                <a:close/>
                <a:moveTo>
                  <a:pt x="4165970" y="1030211"/>
                </a:moveTo>
                <a:lnTo>
                  <a:pt x="3852672" y="1198296"/>
                </a:lnTo>
                <a:lnTo>
                  <a:pt x="3532281" y="1028014"/>
                </a:lnTo>
                <a:lnTo>
                  <a:pt x="3532281" y="693216"/>
                </a:lnTo>
                <a:lnTo>
                  <a:pt x="3852968" y="522933"/>
                </a:lnTo>
                <a:lnTo>
                  <a:pt x="4165674" y="690744"/>
                </a:lnTo>
                <a:lnTo>
                  <a:pt x="4165674" y="1030211"/>
                </a:lnTo>
                <a:close/>
                <a:moveTo>
                  <a:pt x="3847943" y="1207360"/>
                </a:moveTo>
                <a:lnTo>
                  <a:pt x="3847943" y="1541608"/>
                </a:lnTo>
                <a:lnTo>
                  <a:pt x="3527257" y="1711891"/>
                </a:lnTo>
                <a:lnTo>
                  <a:pt x="3214550" y="1544080"/>
                </a:lnTo>
                <a:lnTo>
                  <a:pt x="3214550" y="1204339"/>
                </a:lnTo>
                <a:lnTo>
                  <a:pt x="3526961" y="1036802"/>
                </a:lnTo>
                <a:lnTo>
                  <a:pt x="3847943" y="1207360"/>
                </a:lnTo>
                <a:close/>
                <a:moveTo>
                  <a:pt x="3203910" y="1544080"/>
                </a:moveTo>
                <a:lnTo>
                  <a:pt x="2890613" y="1712166"/>
                </a:lnTo>
                <a:lnTo>
                  <a:pt x="2570222" y="1541883"/>
                </a:lnTo>
                <a:lnTo>
                  <a:pt x="2570222" y="1206810"/>
                </a:lnTo>
                <a:lnTo>
                  <a:pt x="2890908" y="1036528"/>
                </a:lnTo>
                <a:lnTo>
                  <a:pt x="3203615" y="1204339"/>
                </a:lnTo>
                <a:lnTo>
                  <a:pt x="3203615" y="1544080"/>
                </a:lnTo>
                <a:close/>
                <a:moveTo>
                  <a:pt x="2241850" y="1030211"/>
                </a:moveTo>
                <a:lnTo>
                  <a:pt x="1928553" y="1198296"/>
                </a:lnTo>
                <a:lnTo>
                  <a:pt x="1608162" y="1028014"/>
                </a:lnTo>
                <a:lnTo>
                  <a:pt x="1608162" y="693216"/>
                </a:lnTo>
                <a:lnTo>
                  <a:pt x="1928848" y="522933"/>
                </a:lnTo>
                <a:lnTo>
                  <a:pt x="2241555" y="690744"/>
                </a:lnTo>
                <a:lnTo>
                  <a:pt x="2241555" y="1030211"/>
                </a:lnTo>
                <a:close/>
                <a:moveTo>
                  <a:pt x="1924119" y="1207360"/>
                </a:moveTo>
                <a:lnTo>
                  <a:pt x="1924119" y="1541608"/>
                </a:lnTo>
                <a:lnTo>
                  <a:pt x="1603433" y="1711891"/>
                </a:lnTo>
                <a:lnTo>
                  <a:pt x="1290727" y="1544080"/>
                </a:lnTo>
                <a:lnTo>
                  <a:pt x="1290727" y="1204339"/>
                </a:lnTo>
                <a:lnTo>
                  <a:pt x="1603137" y="1036802"/>
                </a:lnTo>
                <a:lnTo>
                  <a:pt x="1924119" y="1207360"/>
                </a:lnTo>
                <a:close/>
                <a:moveTo>
                  <a:pt x="1290727" y="5313921"/>
                </a:moveTo>
                <a:lnTo>
                  <a:pt x="1603137" y="5146385"/>
                </a:lnTo>
                <a:lnTo>
                  <a:pt x="1924119" y="5316942"/>
                </a:lnTo>
                <a:lnTo>
                  <a:pt x="1924119" y="5651191"/>
                </a:lnTo>
                <a:lnTo>
                  <a:pt x="1603433" y="5821474"/>
                </a:lnTo>
                <a:lnTo>
                  <a:pt x="1290727" y="5653663"/>
                </a:lnTo>
                <a:lnTo>
                  <a:pt x="1290727" y="5313921"/>
                </a:lnTo>
                <a:close/>
                <a:moveTo>
                  <a:pt x="2890613" y="5821474"/>
                </a:moveTo>
                <a:lnTo>
                  <a:pt x="2570222" y="5651191"/>
                </a:lnTo>
                <a:lnTo>
                  <a:pt x="2570222" y="5316393"/>
                </a:lnTo>
                <a:lnTo>
                  <a:pt x="2890908" y="5146110"/>
                </a:lnTo>
                <a:lnTo>
                  <a:pt x="3203615" y="5313921"/>
                </a:lnTo>
                <a:lnTo>
                  <a:pt x="3203615" y="5653388"/>
                </a:lnTo>
                <a:lnTo>
                  <a:pt x="2890613" y="5821474"/>
                </a:lnTo>
                <a:close/>
                <a:moveTo>
                  <a:pt x="3214846" y="5313921"/>
                </a:moveTo>
                <a:lnTo>
                  <a:pt x="3527257" y="5146385"/>
                </a:lnTo>
                <a:lnTo>
                  <a:pt x="3848239" y="5316942"/>
                </a:lnTo>
                <a:lnTo>
                  <a:pt x="3848239" y="5651191"/>
                </a:lnTo>
                <a:lnTo>
                  <a:pt x="3527552" y="5821474"/>
                </a:lnTo>
                <a:lnTo>
                  <a:pt x="3214846" y="5653663"/>
                </a:lnTo>
                <a:lnTo>
                  <a:pt x="3214846" y="5313921"/>
                </a:lnTo>
                <a:close/>
                <a:moveTo>
                  <a:pt x="4814732" y="5821474"/>
                </a:moveTo>
                <a:lnTo>
                  <a:pt x="4494341" y="5651191"/>
                </a:lnTo>
                <a:lnTo>
                  <a:pt x="4494341" y="5316393"/>
                </a:lnTo>
                <a:lnTo>
                  <a:pt x="4815028" y="5146110"/>
                </a:lnTo>
                <a:lnTo>
                  <a:pt x="5127734" y="5313921"/>
                </a:lnTo>
                <a:lnTo>
                  <a:pt x="5127734" y="5653388"/>
                </a:lnTo>
                <a:lnTo>
                  <a:pt x="4814732" y="5821474"/>
                </a:lnTo>
                <a:close/>
                <a:moveTo>
                  <a:pt x="5138670" y="5313921"/>
                </a:moveTo>
                <a:lnTo>
                  <a:pt x="5451081" y="5146385"/>
                </a:lnTo>
                <a:lnTo>
                  <a:pt x="5772063" y="5316942"/>
                </a:lnTo>
                <a:lnTo>
                  <a:pt x="5772063" y="5651191"/>
                </a:lnTo>
                <a:lnTo>
                  <a:pt x="5451376" y="5821474"/>
                </a:lnTo>
                <a:lnTo>
                  <a:pt x="5138670" y="5653663"/>
                </a:lnTo>
                <a:lnTo>
                  <a:pt x="5138670" y="5313921"/>
                </a:lnTo>
                <a:close/>
                <a:moveTo>
                  <a:pt x="6738852" y="5821474"/>
                </a:moveTo>
                <a:lnTo>
                  <a:pt x="6418461" y="5651191"/>
                </a:lnTo>
                <a:lnTo>
                  <a:pt x="6418461" y="5316393"/>
                </a:lnTo>
                <a:lnTo>
                  <a:pt x="6739148" y="5146110"/>
                </a:lnTo>
                <a:lnTo>
                  <a:pt x="7051853" y="5313921"/>
                </a:lnTo>
                <a:lnTo>
                  <a:pt x="7051853" y="5653388"/>
                </a:lnTo>
                <a:lnTo>
                  <a:pt x="6738852" y="5821474"/>
                </a:lnTo>
                <a:close/>
                <a:moveTo>
                  <a:pt x="7062790" y="5313921"/>
                </a:moveTo>
                <a:lnTo>
                  <a:pt x="7375200" y="5146385"/>
                </a:lnTo>
                <a:lnTo>
                  <a:pt x="7696182" y="5316942"/>
                </a:lnTo>
                <a:lnTo>
                  <a:pt x="7696182" y="5651191"/>
                </a:lnTo>
                <a:lnTo>
                  <a:pt x="7375496" y="5821474"/>
                </a:lnTo>
                <a:lnTo>
                  <a:pt x="7062790" y="5653663"/>
                </a:lnTo>
                <a:lnTo>
                  <a:pt x="7062790" y="5313921"/>
                </a:lnTo>
                <a:close/>
                <a:moveTo>
                  <a:pt x="8662675" y="5821474"/>
                </a:moveTo>
                <a:lnTo>
                  <a:pt x="8342285" y="5651191"/>
                </a:lnTo>
                <a:lnTo>
                  <a:pt x="8342285" y="5316393"/>
                </a:lnTo>
                <a:lnTo>
                  <a:pt x="8662971" y="5146110"/>
                </a:lnTo>
                <a:lnTo>
                  <a:pt x="8975677" y="5313921"/>
                </a:lnTo>
                <a:lnTo>
                  <a:pt x="8975677" y="5653388"/>
                </a:lnTo>
                <a:lnTo>
                  <a:pt x="8662675" y="5821474"/>
                </a:lnTo>
                <a:close/>
                <a:moveTo>
                  <a:pt x="8986613" y="5313921"/>
                </a:moveTo>
                <a:lnTo>
                  <a:pt x="9299024" y="5146385"/>
                </a:lnTo>
                <a:lnTo>
                  <a:pt x="9620006" y="5316942"/>
                </a:lnTo>
                <a:lnTo>
                  <a:pt x="9620006" y="5651191"/>
                </a:lnTo>
                <a:lnTo>
                  <a:pt x="9299320" y="5821474"/>
                </a:lnTo>
                <a:lnTo>
                  <a:pt x="8986613" y="5653663"/>
                </a:lnTo>
                <a:lnTo>
                  <a:pt x="8986613" y="5313921"/>
                </a:lnTo>
                <a:close/>
                <a:moveTo>
                  <a:pt x="10586794" y="5821474"/>
                </a:moveTo>
                <a:lnTo>
                  <a:pt x="10266404" y="5651191"/>
                </a:lnTo>
                <a:lnTo>
                  <a:pt x="10266404" y="5316393"/>
                </a:lnTo>
                <a:lnTo>
                  <a:pt x="10587090" y="5146110"/>
                </a:lnTo>
                <a:lnTo>
                  <a:pt x="10899797" y="5313921"/>
                </a:lnTo>
                <a:lnTo>
                  <a:pt x="10899797" y="5653388"/>
                </a:lnTo>
                <a:lnTo>
                  <a:pt x="10586794" y="5821474"/>
                </a:lnTo>
                <a:close/>
                <a:moveTo>
                  <a:pt x="10910733" y="5313921"/>
                </a:moveTo>
                <a:lnTo>
                  <a:pt x="11223143" y="5146385"/>
                </a:lnTo>
                <a:lnTo>
                  <a:pt x="11544126" y="5316942"/>
                </a:lnTo>
                <a:lnTo>
                  <a:pt x="11544126" y="5651191"/>
                </a:lnTo>
                <a:lnTo>
                  <a:pt x="11223439" y="5821474"/>
                </a:lnTo>
                <a:lnTo>
                  <a:pt x="10910733" y="5653663"/>
                </a:lnTo>
                <a:lnTo>
                  <a:pt x="10910733" y="5313921"/>
                </a:lnTo>
                <a:close/>
                <a:moveTo>
                  <a:pt x="11554470" y="179072"/>
                </a:moveTo>
                <a:lnTo>
                  <a:pt x="11867177" y="10986"/>
                </a:lnTo>
                <a:lnTo>
                  <a:pt x="12180178" y="179072"/>
                </a:lnTo>
                <a:lnTo>
                  <a:pt x="12180178" y="514693"/>
                </a:lnTo>
                <a:lnTo>
                  <a:pt x="11867177" y="682504"/>
                </a:lnTo>
                <a:lnTo>
                  <a:pt x="11554174" y="514693"/>
                </a:lnTo>
                <a:lnTo>
                  <a:pt x="11554174" y="179072"/>
                </a:lnTo>
                <a:close/>
                <a:moveTo>
                  <a:pt x="10592411" y="692666"/>
                </a:moveTo>
                <a:lnTo>
                  <a:pt x="10905117" y="524855"/>
                </a:lnTo>
                <a:lnTo>
                  <a:pt x="11218119" y="692666"/>
                </a:lnTo>
                <a:lnTo>
                  <a:pt x="11218119" y="1028288"/>
                </a:lnTo>
                <a:lnTo>
                  <a:pt x="10905117" y="1196099"/>
                </a:lnTo>
                <a:lnTo>
                  <a:pt x="10592411" y="1028288"/>
                </a:lnTo>
                <a:lnTo>
                  <a:pt x="10592411" y="692666"/>
                </a:lnTo>
                <a:close/>
                <a:moveTo>
                  <a:pt x="9630351" y="179072"/>
                </a:moveTo>
                <a:lnTo>
                  <a:pt x="9943057" y="10986"/>
                </a:lnTo>
                <a:lnTo>
                  <a:pt x="10256059" y="179072"/>
                </a:lnTo>
                <a:lnTo>
                  <a:pt x="10256059" y="514693"/>
                </a:lnTo>
                <a:lnTo>
                  <a:pt x="9943057" y="682504"/>
                </a:lnTo>
                <a:lnTo>
                  <a:pt x="9630055" y="514693"/>
                </a:lnTo>
                <a:lnTo>
                  <a:pt x="9630055" y="179072"/>
                </a:lnTo>
                <a:close/>
                <a:moveTo>
                  <a:pt x="8668291" y="692666"/>
                </a:moveTo>
                <a:lnTo>
                  <a:pt x="8981293" y="524855"/>
                </a:lnTo>
                <a:lnTo>
                  <a:pt x="9294295" y="692666"/>
                </a:lnTo>
                <a:lnTo>
                  <a:pt x="9294295" y="1028288"/>
                </a:lnTo>
                <a:lnTo>
                  <a:pt x="8981293" y="1196099"/>
                </a:lnTo>
                <a:lnTo>
                  <a:pt x="8668291" y="1028288"/>
                </a:lnTo>
                <a:lnTo>
                  <a:pt x="8668291" y="692666"/>
                </a:lnTo>
                <a:close/>
                <a:moveTo>
                  <a:pt x="7706232" y="179072"/>
                </a:moveTo>
                <a:lnTo>
                  <a:pt x="8019233" y="10986"/>
                </a:lnTo>
                <a:lnTo>
                  <a:pt x="8331940" y="179072"/>
                </a:lnTo>
                <a:lnTo>
                  <a:pt x="8331940" y="514693"/>
                </a:lnTo>
                <a:lnTo>
                  <a:pt x="8019233" y="682504"/>
                </a:lnTo>
                <a:lnTo>
                  <a:pt x="7706232" y="514693"/>
                </a:lnTo>
                <a:lnTo>
                  <a:pt x="7706232" y="179072"/>
                </a:lnTo>
                <a:close/>
                <a:moveTo>
                  <a:pt x="6744467" y="692666"/>
                </a:moveTo>
                <a:lnTo>
                  <a:pt x="7057469" y="524855"/>
                </a:lnTo>
                <a:lnTo>
                  <a:pt x="7370471" y="692666"/>
                </a:lnTo>
                <a:lnTo>
                  <a:pt x="7370471" y="1028288"/>
                </a:lnTo>
                <a:lnTo>
                  <a:pt x="7057469" y="1196099"/>
                </a:lnTo>
                <a:lnTo>
                  <a:pt x="6744467" y="1028288"/>
                </a:lnTo>
                <a:lnTo>
                  <a:pt x="6744467" y="692666"/>
                </a:lnTo>
                <a:close/>
                <a:moveTo>
                  <a:pt x="5782408" y="179072"/>
                </a:moveTo>
                <a:lnTo>
                  <a:pt x="6095114" y="10986"/>
                </a:lnTo>
                <a:lnTo>
                  <a:pt x="6407820" y="178797"/>
                </a:lnTo>
                <a:lnTo>
                  <a:pt x="6407820" y="514419"/>
                </a:lnTo>
                <a:lnTo>
                  <a:pt x="6095114" y="682230"/>
                </a:lnTo>
                <a:lnTo>
                  <a:pt x="5782112" y="514419"/>
                </a:lnTo>
                <a:lnTo>
                  <a:pt x="5782112" y="179072"/>
                </a:lnTo>
                <a:close/>
                <a:moveTo>
                  <a:pt x="4820348" y="692666"/>
                </a:moveTo>
                <a:lnTo>
                  <a:pt x="5133350" y="524855"/>
                </a:lnTo>
                <a:lnTo>
                  <a:pt x="5446056" y="692666"/>
                </a:lnTo>
                <a:lnTo>
                  <a:pt x="5446056" y="1028288"/>
                </a:lnTo>
                <a:lnTo>
                  <a:pt x="5133350" y="1196099"/>
                </a:lnTo>
                <a:lnTo>
                  <a:pt x="4820348" y="1028288"/>
                </a:lnTo>
                <a:lnTo>
                  <a:pt x="4820348" y="692666"/>
                </a:lnTo>
                <a:close/>
                <a:moveTo>
                  <a:pt x="3858288" y="179072"/>
                </a:moveTo>
                <a:lnTo>
                  <a:pt x="4171290" y="10986"/>
                </a:lnTo>
                <a:lnTo>
                  <a:pt x="4484292" y="178797"/>
                </a:lnTo>
                <a:lnTo>
                  <a:pt x="4484292" y="514419"/>
                </a:lnTo>
                <a:lnTo>
                  <a:pt x="4171290" y="682230"/>
                </a:lnTo>
                <a:lnTo>
                  <a:pt x="3858584" y="514419"/>
                </a:lnTo>
                <a:lnTo>
                  <a:pt x="3858584" y="179072"/>
                </a:lnTo>
                <a:close/>
                <a:moveTo>
                  <a:pt x="2896229" y="692666"/>
                </a:moveTo>
                <a:lnTo>
                  <a:pt x="3209230" y="524855"/>
                </a:lnTo>
                <a:lnTo>
                  <a:pt x="3521937" y="692666"/>
                </a:lnTo>
                <a:lnTo>
                  <a:pt x="3521937" y="1028288"/>
                </a:lnTo>
                <a:lnTo>
                  <a:pt x="3209230" y="1196099"/>
                </a:lnTo>
                <a:lnTo>
                  <a:pt x="2896229" y="1028288"/>
                </a:lnTo>
                <a:lnTo>
                  <a:pt x="2896229" y="692666"/>
                </a:lnTo>
                <a:close/>
                <a:moveTo>
                  <a:pt x="1934464" y="179072"/>
                </a:moveTo>
                <a:lnTo>
                  <a:pt x="2247171" y="10986"/>
                </a:lnTo>
                <a:lnTo>
                  <a:pt x="2560173" y="178797"/>
                </a:lnTo>
                <a:lnTo>
                  <a:pt x="2560173" y="514419"/>
                </a:lnTo>
                <a:lnTo>
                  <a:pt x="2247171" y="682230"/>
                </a:lnTo>
                <a:lnTo>
                  <a:pt x="1934169" y="514419"/>
                </a:lnTo>
                <a:lnTo>
                  <a:pt x="1934169" y="179072"/>
                </a:lnTo>
                <a:close/>
                <a:moveTo>
                  <a:pt x="972404" y="692666"/>
                </a:moveTo>
                <a:lnTo>
                  <a:pt x="1285406" y="524855"/>
                </a:lnTo>
                <a:lnTo>
                  <a:pt x="1598113" y="692666"/>
                </a:lnTo>
                <a:lnTo>
                  <a:pt x="1598113" y="1028288"/>
                </a:lnTo>
                <a:lnTo>
                  <a:pt x="1285406" y="1196099"/>
                </a:lnTo>
                <a:lnTo>
                  <a:pt x="972404" y="1028288"/>
                </a:lnTo>
                <a:lnTo>
                  <a:pt x="972404" y="692666"/>
                </a:lnTo>
                <a:close/>
                <a:moveTo>
                  <a:pt x="636053" y="514693"/>
                </a:moveTo>
                <a:lnTo>
                  <a:pt x="323051" y="682504"/>
                </a:lnTo>
                <a:lnTo>
                  <a:pt x="10345" y="514693"/>
                </a:lnTo>
                <a:lnTo>
                  <a:pt x="10345" y="179072"/>
                </a:lnTo>
                <a:lnTo>
                  <a:pt x="323347" y="10986"/>
                </a:lnTo>
                <a:lnTo>
                  <a:pt x="636349" y="178797"/>
                </a:lnTo>
                <a:lnTo>
                  <a:pt x="636349" y="514693"/>
                </a:lnTo>
                <a:close/>
                <a:moveTo>
                  <a:pt x="636053" y="1542158"/>
                </a:moveTo>
                <a:lnTo>
                  <a:pt x="323051" y="1709969"/>
                </a:lnTo>
                <a:lnTo>
                  <a:pt x="10345" y="1542158"/>
                </a:lnTo>
                <a:lnTo>
                  <a:pt x="10345" y="1206261"/>
                </a:lnTo>
                <a:lnTo>
                  <a:pt x="323051" y="1038450"/>
                </a:lnTo>
                <a:lnTo>
                  <a:pt x="636053" y="1206261"/>
                </a:lnTo>
                <a:lnTo>
                  <a:pt x="636053" y="1542158"/>
                </a:lnTo>
                <a:close/>
                <a:moveTo>
                  <a:pt x="636053" y="2569347"/>
                </a:moveTo>
                <a:lnTo>
                  <a:pt x="323051" y="2737158"/>
                </a:lnTo>
                <a:lnTo>
                  <a:pt x="10345" y="2569347"/>
                </a:lnTo>
                <a:lnTo>
                  <a:pt x="10345" y="2233725"/>
                </a:lnTo>
                <a:lnTo>
                  <a:pt x="323051" y="2065915"/>
                </a:lnTo>
                <a:lnTo>
                  <a:pt x="636053" y="2233725"/>
                </a:lnTo>
                <a:lnTo>
                  <a:pt x="636053" y="2569347"/>
                </a:lnTo>
                <a:close/>
                <a:moveTo>
                  <a:pt x="636053" y="3596811"/>
                </a:moveTo>
                <a:lnTo>
                  <a:pt x="323051" y="3764622"/>
                </a:lnTo>
                <a:lnTo>
                  <a:pt x="10345" y="3596811"/>
                </a:lnTo>
                <a:lnTo>
                  <a:pt x="10345" y="3261190"/>
                </a:lnTo>
                <a:lnTo>
                  <a:pt x="323051" y="3093379"/>
                </a:lnTo>
                <a:lnTo>
                  <a:pt x="636053" y="3261190"/>
                </a:lnTo>
                <a:lnTo>
                  <a:pt x="636053" y="3596811"/>
                </a:lnTo>
                <a:close/>
                <a:moveTo>
                  <a:pt x="636053" y="4624276"/>
                </a:moveTo>
                <a:lnTo>
                  <a:pt x="323051" y="4792087"/>
                </a:lnTo>
                <a:lnTo>
                  <a:pt x="10345" y="4624276"/>
                </a:lnTo>
                <a:lnTo>
                  <a:pt x="10345" y="4288654"/>
                </a:lnTo>
                <a:lnTo>
                  <a:pt x="323051" y="4120843"/>
                </a:lnTo>
                <a:lnTo>
                  <a:pt x="636053" y="4288654"/>
                </a:lnTo>
                <a:lnTo>
                  <a:pt x="636053" y="4624276"/>
                </a:lnTo>
                <a:close/>
                <a:moveTo>
                  <a:pt x="636053" y="5651740"/>
                </a:moveTo>
                <a:lnTo>
                  <a:pt x="323051" y="5819551"/>
                </a:lnTo>
                <a:lnTo>
                  <a:pt x="10345" y="5651740"/>
                </a:lnTo>
                <a:lnTo>
                  <a:pt x="10345" y="5316118"/>
                </a:lnTo>
                <a:lnTo>
                  <a:pt x="323051" y="5148307"/>
                </a:lnTo>
                <a:lnTo>
                  <a:pt x="636053" y="5316118"/>
                </a:lnTo>
                <a:lnTo>
                  <a:pt x="636053" y="5651740"/>
                </a:lnTo>
                <a:close/>
                <a:moveTo>
                  <a:pt x="636053" y="6679204"/>
                </a:moveTo>
                <a:lnTo>
                  <a:pt x="323347" y="6847015"/>
                </a:lnTo>
                <a:lnTo>
                  <a:pt x="10345" y="6679204"/>
                </a:lnTo>
                <a:lnTo>
                  <a:pt x="10345" y="6343582"/>
                </a:lnTo>
                <a:lnTo>
                  <a:pt x="323051" y="6175772"/>
                </a:lnTo>
                <a:lnTo>
                  <a:pt x="636053" y="6343582"/>
                </a:lnTo>
                <a:lnTo>
                  <a:pt x="636053" y="6679204"/>
                </a:lnTo>
                <a:close/>
                <a:moveTo>
                  <a:pt x="1598113" y="6165335"/>
                </a:moveTo>
                <a:lnTo>
                  <a:pt x="1285406" y="6333146"/>
                </a:lnTo>
                <a:lnTo>
                  <a:pt x="972404" y="6165335"/>
                </a:lnTo>
                <a:lnTo>
                  <a:pt x="972404" y="5829713"/>
                </a:lnTo>
                <a:lnTo>
                  <a:pt x="1285406" y="5661902"/>
                </a:lnTo>
                <a:lnTo>
                  <a:pt x="1598113" y="5829713"/>
                </a:lnTo>
                <a:lnTo>
                  <a:pt x="1598113" y="6165335"/>
                </a:lnTo>
                <a:close/>
                <a:moveTo>
                  <a:pt x="2560173" y="6679204"/>
                </a:moveTo>
                <a:lnTo>
                  <a:pt x="2247171" y="6847015"/>
                </a:lnTo>
                <a:lnTo>
                  <a:pt x="1934169" y="6679204"/>
                </a:lnTo>
                <a:lnTo>
                  <a:pt x="1934169" y="6343582"/>
                </a:lnTo>
                <a:lnTo>
                  <a:pt x="2247171" y="6175772"/>
                </a:lnTo>
                <a:lnTo>
                  <a:pt x="2560173" y="6343582"/>
                </a:lnTo>
                <a:lnTo>
                  <a:pt x="2560173" y="6679204"/>
                </a:lnTo>
                <a:close/>
                <a:moveTo>
                  <a:pt x="3521937" y="6165335"/>
                </a:moveTo>
                <a:lnTo>
                  <a:pt x="3209230" y="6333146"/>
                </a:lnTo>
                <a:lnTo>
                  <a:pt x="2896229" y="6165335"/>
                </a:lnTo>
                <a:lnTo>
                  <a:pt x="2896229" y="5829713"/>
                </a:lnTo>
                <a:lnTo>
                  <a:pt x="3209230" y="5661902"/>
                </a:lnTo>
                <a:lnTo>
                  <a:pt x="3521937" y="5829713"/>
                </a:lnTo>
                <a:lnTo>
                  <a:pt x="3521937" y="6165335"/>
                </a:lnTo>
                <a:close/>
                <a:moveTo>
                  <a:pt x="4483996" y="6679204"/>
                </a:moveTo>
                <a:lnTo>
                  <a:pt x="4170994" y="6847015"/>
                </a:lnTo>
                <a:lnTo>
                  <a:pt x="3858288" y="6679204"/>
                </a:lnTo>
                <a:lnTo>
                  <a:pt x="3858288" y="6343582"/>
                </a:lnTo>
                <a:lnTo>
                  <a:pt x="4170994" y="6175772"/>
                </a:lnTo>
                <a:lnTo>
                  <a:pt x="4483996" y="6343582"/>
                </a:lnTo>
                <a:lnTo>
                  <a:pt x="4483996" y="6679204"/>
                </a:lnTo>
                <a:close/>
                <a:moveTo>
                  <a:pt x="5446056" y="6165335"/>
                </a:moveTo>
                <a:lnTo>
                  <a:pt x="5133350" y="6333146"/>
                </a:lnTo>
                <a:lnTo>
                  <a:pt x="4820348" y="6165335"/>
                </a:lnTo>
                <a:lnTo>
                  <a:pt x="4820348" y="5829713"/>
                </a:lnTo>
                <a:lnTo>
                  <a:pt x="5133350" y="5661902"/>
                </a:lnTo>
                <a:lnTo>
                  <a:pt x="5446056" y="5829713"/>
                </a:lnTo>
                <a:lnTo>
                  <a:pt x="5446056" y="6165335"/>
                </a:lnTo>
                <a:close/>
                <a:moveTo>
                  <a:pt x="6408116" y="6679204"/>
                </a:moveTo>
                <a:lnTo>
                  <a:pt x="6095410" y="6847015"/>
                </a:lnTo>
                <a:lnTo>
                  <a:pt x="5782408" y="6679204"/>
                </a:lnTo>
                <a:lnTo>
                  <a:pt x="5782408" y="6343582"/>
                </a:lnTo>
                <a:lnTo>
                  <a:pt x="6095410" y="6175772"/>
                </a:lnTo>
                <a:lnTo>
                  <a:pt x="6408116" y="6343582"/>
                </a:lnTo>
                <a:lnTo>
                  <a:pt x="6408116" y="6679204"/>
                </a:lnTo>
                <a:close/>
                <a:moveTo>
                  <a:pt x="7370176" y="6165335"/>
                </a:moveTo>
                <a:lnTo>
                  <a:pt x="7057174" y="6333146"/>
                </a:lnTo>
                <a:lnTo>
                  <a:pt x="6744172" y="6165335"/>
                </a:lnTo>
                <a:lnTo>
                  <a:pt x="6744172" y="5829713"/>
                </a:lnTo>
                <a:lnTo>
                  <a:pt x="7057174" y="5661902"/>
                </a:lnTo>
                <a:lnTo>
                  <a:pt x="7370176" y="5829713"/>
                </a:lnTo>
                <a:lnTo>
                  <a:pt x="7370176" y="6165335"/>
                </a:lnTo>
                <a:close/>
                <a:moveTo>
                  <a:pt x="8331940" y="6679204"/>
                </a:moveTo>
                <a:lnTo>
                  <a:pt x="8019233" y="6847015"/>
                </a:lnTo>
                <a:lnTo>
                  <a:pt x="7706232" y="6679204"/>
                </a:lnTo>
                <a:lnTo>
                  <a:pt x="7706232" y="6343582"/>
                </a:lnTo>
                <a:lnTo>
                  <a:pt x="8019233" y="6175772"/>
                </a:lnTo>
                <a:lnTo>
                  <a:pt x="8331940" y="6343582"/>
                </a:lnTo>
                <a:lnTo>
                  <a:pt x="8331940" y="6679204"/>
                </a:lnTo>
                <a:close/>
                <a:moveTo>
                  <a:pt x="9293999" y="6165335"/>
                </a:moveTo>
                <a:lnTo>
                  <a:pt x="8980998" y="6333146"/>
                </a:lnTo>
                <a:lnTo>
                  <a:pt x="8667995" y="6165335"/>
                </a:lnTo>
                <a:lnTo>
                  <a:pt x="8667995" y="5829713"/>
                </a:lnTo>
                <a:lnTo>
                  <a:pt x="8980998" y="5661902"/>
                </a:lnTo>
                <a:lnTo>
                  <a:pt x="9293999" y="5829713"/>
                </a:lnTo>
                <a:lnTo>
                  <a:pt x="9293999" y="6165335"/>
                </a:lnTo>
                <a:close/>
                <a:moveTo>
                  <a:pt x="10256059" y="6679204"/>
                </a:moveTo>
                <a:lnTo>
                  <a:pt x="9943057" y="6847015"/>
                </a:lnTo>
                <a:lnTo>
                  <a:pt x="9630055" y="6679204"/>
                </a:lnTo>
                <a:lnTo>
                  <a:pt x="9630055" y="6343582"/>
                </a:lnTo>
                <a:lnTo>
                  <a:pt x="9943057" y="6175772"/>
                </a:lnTo>
                <a:lnTo>
                  <a:pt x="10256059" y="6343582"/>
                </a:lnTo>
                <a:lnTo>
                  <a:pt x="10256059" y="6679204"/>
                </a:lnTo>
                <a:close/>
                <a:moveTo>
                  <a:pt x="11218119" y="6165335"/>
                </a:moveTo>
                <a:lnTo>
                  <a:pt x="10905117" y="6333146"/>
                </a:lnTo>
                <a:lnTo>
                  <a:pt x="10592411" y="6165335"/>
                </a:lnTo>
                <a:lnTo>
                  <a:pt x="10592411" y="5829713"/>
                </a:lnTo>
                <a:lnTo>
                  <a:pt x="10905117" y="5661902"/>
                </a:lnTo>
                <a:lnTo>
                  <a:pt x="11218119" y="5829713"/>
                </a:lnTo>
                <a:lnTo>
                  <a:pt x="11218119" y="6165335"/>
                </a:lnTo>
                <a:close/>
                <a:moveTo>
                  <a:pt x="12180178" y="6679204"/>
                </a:moveTo>
                <a:lnTo>
                  <a:pt x="11867177" y="6847015"/>
                </a:lnTo>
                <a:lnTo>
                  <a:pt x="11554174" y="6679204"/>
                </a:lnTo>
                <a:lnTo>
                  <a:pt x="11554174" y="6343582"/>
                </a:lnTo>
                <a:lnTo>
                  <a:pt x="11867177" y="6175772"/>
                </a:lnTo>
                <a:lnTo>
                  <a:pt x="12180178" y="6343582"/>
                </a:lnTo>
                <a:lnTo>
                  <a:pt x="12180178" y="6679204"/>
                </a:lnTo>
                <a:close/>
                <a:moveTo>
                  <a:pt x="12180178" y="5651740"/>
                </a:moveTo>
                <a:lnTo>
                  <a:pt x="11867177" y="5819551"/>
                </a:lnTo>
                <a:lnTo>
                  <a:pt x="11554174" y="5651740"/>
                </a:lnTo>
                <a:lnTo>
                  <a:pt x="11554174" y="5316118"/>
                </a:lnTo>
                <a:lnTo>
                  <a:pt x="11867177" y="5148307"/>
                </a:lnTo>
                <a:lnTo>
                  <a:pt x="12180178" y="5316118"/>
                </a:lnTo>
                <a:lnTo>
                  <a:pt x="12180178" y="5651740"/>
                </a:lnTo>
                <a:close/>
                <a:moveTo>
                  <a:pt x="12180178" y="4624276"/>
                </a:moveTo>
                <a:lnTo>
                  <a:pt x="11867177" y="4792087"/>
                </a:lnTo>
                <a:lnTo>
                  <a:pt x="11554174" y="4624276"/>
                </a:lnTo>
                <a:lnTo>
                  <a:pt x="11554174" y="4288654"/>
                </a:lnTo>
                <a:lnTo>
                  <a:pt x="11867177" y="4120843"/>
                </a:lnTo>
                <a:lnTo>
                  <a:pt x="12180178" y="4288654"/>
                </a:lnTo>
                <a:lnTo>
                  <a:pt x="12180178" y="4624276"/>
                </a:lnTo>
                <a:close/>
                <a:moveTo>
                  <a:pt x="12180178" y="3596811"/>
                </a:moveTo>
                <a:lnTo>
                  <a:pt x="11867177" y="3764622"/>
                </a:lnTo>
                <a:lnTo>
                  <a:pt x="11554174" y="3596811"/>
                </a:lnTo>
                <a:lnTo>
                  <a:pt x="11554174" y="3261190"/>
                </a:lnTo>
                <a:lnTo>
                  <a:pt x="11867177" y="3093379"/>
                </a:lnTo>
                <a:lnTo>
                  <a:pt x="12180178" y="3261190"/>
                </a:lnTo>
                <a:lnTo>
                  <a:pt x="12180178" y="3596811"/>
                </a:lnTo>
                <a:close/>
                <a:moveTo>
                  <a:pt x="12180178" y="2569347"/>
                </a:moveTo>
                <a:lnTo>
                  <a:pt x="11867177" y="2737158"/>
                </a:lnTo>
                <a:lnTo>
                  <a:pt x="11554174" y="2569347"/>
                </a:lnTo>
                <a:lnTo>
                  <a:pt x="11554174" y="2233725"/>
                </a:lnTo>
                <a:lnTo>
                  <a:pt x="11867177" y="2065915"/>
                </a:lnTo>
                <a:lnTo>
                  <a:pt x="12180178" y="2233725"/>
                </a:lnTo>
                <a:lnTo>
                  <a:pt x="12180178" y="2569347"/>
                </a:lnTo>
                <a:close/>
                <a:moveTo>
                  <a:pt x="12180178" y="1542158"/>
                </a:moveTo>
                <a:lnTo>
                  <a:pt x="11867177" y="1709969"/>
                </a:lnTo>
                <a:lnTo>
                  <a:pt x="11554174" y="1542158"/>
                </a:lnTo>
                <a:lnTo>
                  <a:pt x="11554174" y="1206261"/>
                </a:lnTo>
                <a:lnTo>
                  <a:pt x="11867177" y="1038450"/>
                </a:lnTo>
                <a:lnTo>
                  <a:pt x="12180178" y="1206261"/>
                </a:lnTo>
                <a:lnTo>
                  <a:pt x="12180178" y="1542158"/>
                </a:lnTo>
                <a:close/>
              </a:path>
            </a:pathLst>
          </a:custGeom>
          <a:gradFill flip="none" rotWithShape="1">
            <a:gsLst>
              <a:gs pos="28000">
                <a:schemeClr val="tx2"/>
              </a:gs>
              <a:gs pos="72000">
                <a:srgbClr val="00162E"/>
              </a:gs>
              <a:gs pos="0">
                <a:schemeClr val="bg1"/>
              </a:gs>
            </a:gsLst>
            <a:lin ang="0" scaled="1"/>
            <a:tileRect/>
          </a:gradFill>
          <a:ln w="29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93388" y="3048007"/>
            <a:ext cx="65061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الشكاوى والاقتراحات</a:t>
            </a:r>
          </a:p>
          <a:p>
            <a:pPr algn="r"/>
            <a:r>
              <a:rPr lang="ar-SA" sz="4800" b="1" dirty="0" smtClean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الربع </a:t>
            </a:r>
            <a:r>
              <a:rPr lang="ar-SA" sz="4800" b="1" dirty="0" smtClean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الأول </a:t>
            </a:r>
            <a:r>
              <a:rPr lang="ar-SA" sz="4800" b="1" dirty="0" smtClean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- 2023</a:t>
            </a:r>
            <a:endParaRPr lang="ar-SA" sz="4800" b="1" dirty="0">
              <a:solidFill>
                <a:srgbClr val="188F7A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9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10558808" y="3177127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183329" y="184719"/>
            <a:ext cx="2200589" cy="89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-8574" y="3083164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Rectangle 17"/>
          <p:cNvSpPr/>
          <p:nvPr/>
        </p:nvSpPr>
        <p:spPr>
          <a:xfrm>
            <a:off x="10013946" y="3297583"/>
            <a:ext cx="941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rgbClr val="25BF90"/>
                </a:solidFill>
                <a:latin typeface="Calibri" panose="020F0502020204030204" pitchFamily="34" charset="0"/>
              </a:rPr>
              <a:t>49</a:t>
            </a:r>
            <a:r>
              <a:rPr lang="ar-SA" sz="3600" dirty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63817" y="3297583"/>
            <a:ext cx="941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rgbClr val="25BF90"/>
                </a:solidFill>
                <a:latin typeface="Calibri" panose="020F0502020204030204" pitchFamily="34" charset="0"/>
              </a:rPr>
              <a:t>38</a:t>
            </a:r>
            <a:r>
              <a:rPr lang="ar-SA" sz="3600" b="1" dirty="0">
                <a:solidFill>
                  <a:srgbClr val="2F377A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98901" y="2725871"/>
            <a:ext cx="59824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rgbClr val="FE7F3B"/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مارس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8673" y="2725872"/>
            <a:ext cx="47641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rgbClr val="FE7F3B"/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يـناير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47548" y="2725872"/>
            <a:ext cx="542136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rgbClr val="FE7F3B"/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فبراير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6303" y="3297583"/>
            <a:ext cx="941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rgbClr val="25BF90"/>
                </a:solidFill>
                <a:latin typeface="Calibri" panose="020F0502020204030204" pitchFamily="34" charset="0"/>
              </a:rPr>
              <a:t>55</a:t>
            </a:r>
            <a:r>
              <a:rPr lang="ar-SA" sz="3600" b="1" dirty="0">
                <a:solidFill>
                  <a:srgbClr val="2F377A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03" y="215395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4729950" y="2983817"/>
            <a:ext cx="0" cy="1280160"/>
          </a:xfrm>
          <a:prstGeom prst="line">
            <a:avLst/>
          </a:prstGeom>
          <a:ln>
            <a:solidFill>
              <a:srgbClr val="72D7B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09775" y="5379419"/>
            <a:ext cx="1723549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142</a:t>
            </a:r>
            <a:endParaRPr lang="ar-SA" sz="4000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7701" y="5102420"/>
            <a:ext cx="1906291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أجمالي الاقتراحات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الأول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51668" y="5841083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اقتراح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Rectangle 29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Rectangle 30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2" name="Straight Connector 31"/>
          <p:cNvCxnSpPr/>
          <p:nvPr/>
        </p:nvCxnSpPr>
        <p:spPr>
          <a:xfrm>
            <a:off x="8443465" y="2933304"/>
            <a:ext cx="0" cy="1280160"/>
          </a:xfrm>
          <a:prstGeom prst="line">
            <a:avLst/>
          </a:prstGeom>
          <a:ln>
            <a:solidFill>
              <a:srgbClr val="72D7B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86965" y="1002227"/>
            <a:ext cx="5253361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5000" dirty="0">
                <a:solidFill>
                  <a:srgbClr val="25BF90"/>
                </a:solidFill>
              </a:rPr>
              <a:t>إحصائية </a:t>
            </a:r>
            <a:r>
              <a:rPr lang="ar-SY" sz="5000" dirty="0">
                <a:solidFill>
                  <a:srgbClr val="25BF90"/>
                </a:solidFill>
              </a:rPr>
              <a:t>الاقتراحات </a:t>
            </a:r>
            <a:endParaRPr lang="ar-SA" sz="5000" dirty="0">
              <a:solidFill>
                <a:srgbClr val="25BF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4930669" y="5329383"/>
            <a:ext cx="249299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7</a:t>
            </a:r>
            <a:r>
              <a:rPr lang="ar-SY" sz="7200" dirty="0">
                <a:solidFill>
                  <a:schemeClr val="accent2"/>
                </a:solidFill>
              </a:rPr>
              <a:t>,</a:t>
            </a:r>
            <a:r>
              <a:rPr lang="ar-SA" sz="7200" dirty="0">
                <a:solidFill>
                  <a:schemeClr val="accent2"/>
                </a:solidFill>
              </a:rPr>
              <a:t>218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25007" y="3037237"/>
            <a:ext cx="832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chemeClr val="accent2"/>
                </a:solidFill>
                <a:latin typeface="Corbel" panose="020B0503020204020204" pitchFamily="34" charset="0"/>
                <a:cs typeface="HelveticaNeueLT Arabic 55 Roman" panose="020B0604020202020204" pitchFamily="34" charset="-78"/>
              </a:rPr>
              <a:t>1,813</a:t>
            </a:r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67125" y="3522741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1</a:t>
            </a:r>
            <a:r>
              <a:rPr lang="ar-SY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,</a:t>
            </a:r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835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31859" y="4010710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3,570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86965" y="1002227"/>
            <a:ext cx="4870244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5000" dirty="0">
                <a:solidFill>
                  <a:srgbClr val="25BF90"/>
                </a:solidFill>
              </a:rPr>
              <a:t>أحصائية </a:t>
            </a:r>
            <a:r>
              <a:rPr lang="ar-SY" sz="5000" dirty="0">
                <a:solidFill>
                  <a:srgbClr val="25BF90"/>
                </a:solidFill>
              </a:rPr>
              <a:t>الشكاوى </a:t>
            </a:r>
            <a:endParaRPr lang="ar-SA" sz="5000" dirty="0">
              <a:solidFill>
                <a:srgbClr val="25BF9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2330" y="2573973"/>
            <a:ext cx="1132041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أجمالي الشكاوى</a:t>
            </a:r>
            <a:endParaRPr lang="ar-SA" sz="1200" b="1" dirty="0">
              <a:solidFill>
                <a:schemeClr val="tx1">
                  <a:lumMod val="75000"/>
                  <a:lumOff val="25000"/>
                </a:schemeClr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pic>
        <p:nvPicPr>
          <p:cNvPr id="11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" y="320653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268175" y="3092987"/>
            <a:ext cx="4411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يناير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25695" y="3584296"/>
            <a:ext cx="5261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فبراير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04856" y="4081231"/>
            <a:ext cx="5469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مارس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25754" y="2573973"/>
            <a:ext cx="966931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defRPr>
            </a:lvl1pPr>
          </a:lstStyle>
          <a:p>
            <a:r>
              <a:rPr lang="ar-SA" dirty="0"/>
              <a:t>تحت المعالجة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51358" y="2573973"/>
            <a:ext cx="627095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defRPr>
            </a:lvl1pPr>
          </a:lstStyle>
          <a:p>
            <a:r>
              <a:rPr lang="ar-SA" dirty="0"/>
              <a:t>تم الحل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97822" y="2999426"/>
            <a:ext cx="4754880" cy="0"/>
          </a:xfrm>
          <a:prstGeom prst="line">
            <a:avLst/>
          </a:prstGeom>
          <a:ln>
            <a:solidFill>
              <a:srgbClr val="FE7F3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96933" y="3037237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1,811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61667" y="3522741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1,820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61667" y="4019676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3,268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44787" y="3522741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15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73453" y="4019676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302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51386" y="303723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43528" y="5113752"/>
            <a:ext cx="1827744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أجمالي الشكاوى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الأول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790827" y="561778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27275" y="5710121"/>
            <a:ext cx="5982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شكوى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5118919" y="6471232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087188" y="6462088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Rectangle 45"/>
          <p:cNvSpPr/>
          <p:nvPr/>
        </p:nvSpPr>
        <p:spPr>
          <a:xfrm>
            <a:off x="7121455" y="6464042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Rectangle 46"/>
          <p:cNvSpPr/>
          <p:nvPr/>
        </p:nvSpPr>
        <p:spPr>
          <a:xfrm>
            <a:off x="7143586" y="6466660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2" name="Straight Connector 51"/>
          <p:cNvCxnSpPr/>
          <p:nvPr/>
        </p:nvCxnSpPr>
        <p:spPr>
          <a:xfrm>
            <a:off x="3244592" y="3474169"/>
            <a:ext cx="4754880" cy="0"/>
          </a:xfrm>
          <a:prstGeom prst="line">
            <a:avLst/>
          </a:prstGeom>
          <a:ln>
            <a:solidFill>
              <a:srgbClr val="FE7F3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244592" y="3912540"/>
            <a:ext cx="4754880" cy="0"/>
          </a:xfrm>
          <a:prstGeom prst="line">
            <a:avLst/>
          </a:prstGeom>
          <a:ln>
            <a:solidFill>
              <a:srgbClr val="FE7F3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66408" y="4419852"/>
            <a:ext cx="4754880" cy="0"/>
          </a:xfrm>
          <a:prstGeom prst="line">
            <a:avLst/>
          </a:prstGeom>
          <a:ln>
            <a:solidFill>
              <a:srgbClr val="FE7F3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24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11148623" y="1274162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1">
            <a:extLst>
              <a:ext uri="{FF2B5EF4-FFF2-40B4-BE49-F238E27FC236}">
                <a16:creationId xmlns:a16="http://schemas.microsoft.com/office/drawing/2014/main" id="{66CC3AE3-360A-42DE-A0DE-9898103F6EC2}"/>
              </a:ext>
            </a:extLst>
          </p:cNvPr>
          <p:cNvSpPr/>
          <p:nvPr/>
        </p:nvSpPr>
        <p:spPr>
          <a:xfrm rot="2700000">
            <a:off x="968329" y="4350853"/>
            <a:ext cx="999737" cy="99973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22">
            <a:extLst>
              <a:ext uri="{FF2B5EF4-FFF2-40B4-BE49-F238E27FC236}">
                <a16:creationId xmlns:a16="http://schemas.microsoft.com/office/drawing/2014/main" id="{DDC45E89-E229-4EFC-BE7D-753B5613CC78}"/>
              </a:ext>
            </a:extLst>
          </p:cNvPr>
          <p:cNvSpPr/>
          <p:nvPr/>
        </p:nvSpPr>
        <p:spPr>
          <a:xfrm rot="2700000">
            <a:off x="1907062" y="4241124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23">
            <a:extLst>
              <a:ext uri="{FF2B5EF4-FFF2-40B4-BE49-F238E27FC236}">
                <a16:creationId xmlns:a16="http://schemas.microsoft.com/office/drawing/2014/main" id="{4A4E7359-A032-485F-8F1F-9F5074A13276}"/>
              </a:ext>
            </a:extLst>
          </p:cNvPr>
          <p:cNvSpPr/>
          <p:nvPr/>
        </p:nvSpPr>
        <p:spPr>
          <a:xfrm rot="2700000">
            <a:off x="1709450" y="5226582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11209139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11209139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03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11209139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5762461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5762322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5766152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05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660637" y="5193666"/>
            <a:ext cx="433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</a:rPr>
              <a:t>تحديث مبالغ الحملات في منصة إحسان </a:t>
            </a:r>
            <a:r>
              <a:rPr lang="ar-SA" dirty="0"/>
              <a:t>وتمت معالجة المشكلة </a:t>
            </a:r>
            <a:r>
              <a:rPr lang="ar-SA" b="1" dirty="0"/>
              <a:t>بتعديل</a:t>
            </a:r>
            <a:r>
              <a:rPr lang="ar-SA" dirty="0"/>
              <a:t> الإجراء الخاص بتحديث مبالغ الحملات.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6913555" y="2646675"/>
            <a:ext cx="409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DIN Next LT Arabic" panose="020B0503020203050203" pitchFamily="34" charset="-78"/>
                <a:cs typeface="DIN Next LT Arabic" panose="020B0503020203050203" pitchFamily="34" charset="-78"/>
              </a:defRPr>
            </a:lvl1pPr>
          </a:lstStyle>
          <a:p>
            <a:pPr algn="r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طريقة الدخول لمنصة إحكام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وكانت عبر تطبيق نفاذ فقط وبعد تحليل شكاوى العملاء تم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إضافة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 خيار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الدخول باسم المستخدم وكلمة المرور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لمنصة إحكام.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731540" y="3875203"/>
            <a:ext cx="427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طريقة </a:t>
            </a:r>
            <a:r>
              <a:rPr lang="ar-SA" b="1" dirty="0">
                <a:solidFill>
                  <a:schemeClr val="accent2"/>
                </a:solidFill>
              </a:rPr>
              <a:t>تسجيل الدخول لتطبيق توكلنا </a:t>
            </a:r>
            <a:r>
              <a:rPr lang="ar-SA" dirty="0"/>
              <a:t>خدمات وبعد تحليل شكاوى العملاء تم </a:t>
            </a:r>
            <a:r>
              <a:rPr lang="ar-SA" b="1" dirty="0"/>
              <a:t>إضافة خيار الدخول عبر تطبيق النفاذ</a:t>
            </a:r>
            <a:r>
              <a:rPr lang="ar-SA"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944" y="2739008"/>
            <a:ext cx="4763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تطبيق خاص لمنصة إحسان </a:t>
            </a:r>
            <a:r>
              <a:rPr lang="ar-SA" dirty="0"/>
              <a:t>وتم </a:t>
            </a:r>
            <a:r>
              <a:rPr lang="ar-SA" b="1" dirty="0"/>
              <a:t>إنشاء</a:t>
            </a:r>
            <a:r>
              <a:rPr lang="ar-SA" dirty="0"/>
              <a:t> تطبيق خاص لمنصة إحسان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3313" y="3980360"/>
            <a:ext cx="44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بإضافة </a:t>
            </a:r>
            <a:r>
              <a:rPr lang="ar-SA" b="1" dirty="0">
                <a:solidFill>
                  <a:schemeClr val="accent2"/>
                </a:solidFill>
              </a:rPr>
              <a:t>خيار تحديث رقم الجوال عبر تطبيق نفاذ</a:t>
            </a:r>
            <a:r>
              <a:rPr lang="ar-SA" dirty="0"/>
              <a:t> وتم </a:t>
            </a:r>
            <a:r>
              <a:rPr lang="ar-SA" b="1" dirty="0"/>
              <a:t>إضافة</a:t>
            </a:r>
            <a:r>
              <a:rPr lang="ar-SA" dirty="0"/>
              <a:t> هذا الخيار بالتطبيق.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9387" y="5193666"/>
            <a:ext cx="478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حالات معينة ليتم التبرع لها </a:t>
            </a:r>
            <a:r>
              <a:rPr lang="ar-SA" dirty="0"/>
              <a:t>كـ</a:t>
            </a:r>
            <a:r>
              <a:rPr lang="ar-SA" b="1" dirty="0"/>
              <a:t> العناية بالمساجد</a:t>
            </a:r>
            <a:r>
              <a:rPr lang="ar-SA" dirty="0"/>
              <a:t> و</a:t>
            </a:r>
            <a:r>
              <a:rPr lang="ar-SA" b="1" dirty="0"/>
              <a:t>كفالة الأيتام </a:t>
            </a:r>
            <a:r>
              <a:rPr lang="ar-SA" dirty="0"/>
              <a:t>وتم إضافتها بالمنصة.</a:t>
            </a:r>
          </a:p>
        </p:txBody>
      </p:sp>
      <p:pic>
        <p:nvPicPr>
          <p:cNvPr id="22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17" y="57652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59722" y="1219292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أبرز </a:t>
            </a:r>
            <a:r>
              <a:rPr lang="ar-SA" sz="2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الشكاوى والاقتراحات </a:t>
            </a:r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التي تم العمل بها</a:t>
            </a:r>
            <a:r>
              <a:rPr lang="ar-SA" sz="2400" dirty="0">
                <a:solidFill>
                  <a:srgbClr val="188F7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970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4430104" y="2751992"/>
            <a:ext cx="3331791" cy="13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1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174F2A554EEA4EADB13343FB97FEC0" ma:contentTypeVersion="1" ma:contentTypeDescription="Create a new document." ma:contentTypeScope="" ma:versionID="5328a207cbc455fc6a9e849e672393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4EF4FE-EB40-4107-B8B8-66085A283519}"/>
</file>

<file path=customXml/itemProps2.xml><?xml version="1.0" encoding="utf-8"?>
<ds:datastoreItem xmlns:ds="http://schemas.openxmlformats.org/officeDocument/2006/customXml" ds:itemID="{078A4178-2193-490A-B553-154B69AB1501}"/>
</file>

<file path=customXml/itemProps3.xml><?xml version="1.0" encoding="utf-8"?>
<ds:datastoreItem xmlns:ds="http://schemas.openxmlformats.org/officeDocument/2006/customXml" ds:itemID="{505EB4F7-AA8D-455D-AC3A-D003571E0E35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192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HelveticaNeueLT Arabic 45 Light</vt:lpstr>
      <vt:lpstr>HelveticaNeueLT Arabic 55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Ashwaq AlKathiri</cp:lastModifiedBy>
  <cp:revision>243</cp:revision>
  <dcterms:created xsi:type="dcterms:W3CDTF">2023-04-03T09:44:59Z</dcterms:created>
  <dcterms:modified xsi:type="dcterms:W3CDTF">2023-04-17T09:31:29Z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0x010100D1174F2A554EEA4EADB13343FB97FEC0</vt:lpwstr>
  </property>
</Properties>
</file>